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896" r:id="rId2"/>
    <p:sldId id="895" r:id="rId3"/>
    <p:sldId id="863" r:id="rId4"/>
    <p:sldId id="831" r:id="rId5"/>
    <p:sldId id="703" r:id="rId6"/>
    <p:sldId id="639" r:id="rId7"/>
    <p:sldId id="682" r:id="rId8"/>
    <p:sldId id="807" r:id="rId9"/>
    <p:sldId id="888" r:id="rId10"/>
    <p:sldId id="898" r:id="rId11"/>
    <p:sldId id="678" r:id="rId12"/>
    <p:sldId id="702" r:id="rId13"/>
    <p:sldId id="817" r:id="rId14"/>
    <p:sldId id="860" r:id="rId15"/>
    <p:sldId id="808" r:id="rId16"/>
    <p:sldId id="899" r:id="rId17"/>
    <p:sldId id="810" r:id="rId18"/>
    <p:sldId id="851" r:id="rId19"/>
    <p:sldId id="880" r:id="rId20"/>
    <p:sldId id="900" r:id="rId21"/>
    <p:sldId id="850" r:id="rId22"/>
    <p:sldId id="759" r:id="rId23"/>
    <p:sldId id="892" r:id="rId24"/>
    <p:sldId id="656" r:id="rId25"/>
    <p:sldId id="796" r:id="rId26"/>
    <p:sldId id="901" r:id="rId27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8F7"/>
    <a:srgbClr val="DE7C83"/>
    <a:srgbClr val="9F75A0"/>
    <a:srgbClr val="FBAA67"/>
    <a:srgbClr val="89DFD3"/>
    <a:srgbClr val="F8818A"/>
    <a:srgbClr val="95D4F6"/>
    <a:srgbClr val="D7975F"/>
    <a:srgbClr val="333333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6" autoAdjust="0"/>
  </p:normalViewPr>
  <p:slideViewPr>
    <p:cSldViewPr>
      <p:cViewPr varScale="1">
        <p:scale>
          <a:sx n="131" d="100"/>
          <a:sy n="131" d="100"/>
        </p:scale>
        <p:origin x="-1044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.png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3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14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32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image" Target="../media/image5.png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image" Target="../media/image3.png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57776640"/>
        <c:axId val="252010496"/>
        <c:axId val="0"/>
      </c:bar3DChart>
      <c:catAx>
        <c:axId val="257776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2010496"/>
        <c:crosses val="autoZero"/>
        <c:auto val="1"/>
        <c:lblAlgn val="ctr"/>
        <c:lblOffset val="100"/>
        <c:noMultiLvlLbl val="0"/>
      </c:catAx>
      <c:valAx>
        <c:axId val="2520104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5777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2019-5-5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12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5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282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9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569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55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7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9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336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0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7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4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3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685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9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26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88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05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2371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615791" y="271463"/>
            <a:ext cx="2714625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/>
                </a:solidFill>
                <a:latin typeface="Century Gothic" pitchFamily="34" charset="0"/>
              </a:rPr>
              <a:t>输入您的标题 </a:t>
            </a:r>
            <a:r>
              <a:rPr lang="en-US" altLang="zh-CN" sz="1500" dirty="0" smtClean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latin typeface="Century Gothic" pitchFamily="34" charset="0"/>
              </a:rPr>
              <a:t>HERE</a:t>
            </a:r>
            <a:endParaRPr lang="zh-CN" altLang="en-US" sz="15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615790" y="571546"/>
            <a:ext cx="4572000" cy="20774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r>
              <a:rPr lang="en-US" altLang="zh-CN" sz="900" dirty="0" smtClean="0">
                <a:solidFill>
                  <a:schemeClr val="tx1"/>
                </a:solidFill>
                <a:latin typeface="Century Gothic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The PPT design of the Jin horizon</a:t>
            </a:r>
            <a:endParaRPr lang="zh-CN" altLang="en-US" sz="900" dirty="0">
              <a:solidFill>
                <a:schemeClr val="tx1"/>
              </a:solidFill>
              <a:latin typeface="Century Gothic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" y="309564"/>
            <a:ext cx="34289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>
            <a:off x="85725" y="309564"/>
            <a:ext cx="464344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fld id="{04519913-8645-4F3E-AAB5-4B4F23A00CED}" type="slidenum">
              <a:rPr lang="zh-CN" alt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9"/>
          <p:cNvGrpSpPr>
            <a:grpSpLocks/>
          </p:cNvGrpSpPr>
          <p:nvPr userDrawn="1"/>
        </p:nvGrpSpPr>
        <p:grpSpPr bwMode="auto">
          <a:xfrm>
            <a:off x="4276725" y="4819650"/>
            <a:ext cx="590550" cy="95250"/>
            <a:chOff x="0" y="0"/>
            <a:chExt cx="731305" cy="116541"/>
          </a:xfrm>
          <a:solidFill>
            <a:srgbClr val="E8432E"/>
          </a:solidFill>
        </p:grpSpPr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0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307382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614764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6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2" y="241919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7" y="316260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6" y="204940"/>
            <a:ext cx="337081" cy="350586"/>
          </a:xfrm>
          <a:prstGeom prst="rect">
            <a:avLst/>
          </a:prstGeom>
        </p:spPr>
        <p:txBody>
          <a:bodyPr vert="horz" lIns="0" tIns="0" rIns="0" bIns="4514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988" smtClean="0"/>
              <a:pPr/>
              <a:t>‹#›</a:t>
            </a:fld>
            <a:endParaRPr lang="en-US" sz="988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20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9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8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9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73" r:id="rId4"/>
    <p:sldLayoutId id="2147483695" r:id="rId5"/>
    <p:sldLayoutId id="2147483699" r:id="rId6"/>
    <p:sldLayoutId id="2147483719" r:id="rId7"/>
    <p:sldLayoutId id="2147483720" r:id="rId8"/>
    <p:sldLayoutId id="2147483725" r:id="rId9"/>
    <p:sldLayoutId id="2147483750" r:id="rId10"/>
    <p:sldLayoutId id="2147483769" r:id="rId11"/>
    <p:sldLayoutId id="2147483770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57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62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3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14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77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33.png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8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140245" y="1111471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dirty="0">
                <a:solidFill>
                  <a:schemeClr val="tx1"/>
                </a:solidFill>
                <a:latin typeface="+mn-ea"/>
                <a:ea typeface="+mn-ea"/>
              </a:rPr>
              <a:t>数据分析报</a:t>
            </a:r>
            <a:r>
              <a:rPr lang="zh-CN" altLang="en-US" sz="3600" dirty="0" smtClean="0">
                <a:solidFill>
                  <a:schemeClr val="tx1"/>
                </a:solidFill>
                <a:latin typeface="+mn-ea"/>
                <a:ea typeface="+mn-ea"/>
              </a:rPr>
              <a:t>告</a:t>
            </a:r>
            <a:r>
              <a:rPr lang="en-US" altLang="zh-CN" sz="3600" dirty="0" smtClean="0">
                <a:solidFill>
                  <a:schemeClr val="tx1"/>
                </a:solidFill>
                <a:latin typeface="+mn-ea"/>
                <a:ea typeface="+mn-ea"/>
              </a:rPr>
              <a:t>PPT</a:t>
            </a:r>
            <a:r>
              <a:rPr lang="zh-CN" altLang="en-US" sz="3600" dirty="0" smtClean="0">
                <a:solidFill>
                  <a:schemeClr val="tx1"/>
                </a:solidFill>
                <a:latin typeface="+mn-ea"/>
                <a:ea typeface="+mn-ea"/>
              </a:rPr>
              <a:t>模板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9366" y="3126834"/>
            <a:ext cx="3922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工作总结、新年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计划、业绩汇报、述职报告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127575" y="3436836"/>
            <a:ext cx="159483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汇报人：第一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20XX.12.12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754304" y="2280278"/>
            <a:ext cx="806859" cy="876706"/>
          </a:xfrm>
          <a:prstGeom prst="chevron">
            <a:avLst>
              <a:gd name="adj" fmla="val 544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65448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176592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5861931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3453" y="2888890"/>
            <a:ext cx="4195430" cy="0"/>
          </a:xfrm>
          <a:prstGeom prst="line">
            <a:avLst/>
          </a:prstGeom>
          <a:ln w="12700"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89935" y="1862753"/>
            <a:ext cx="0" cy="408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67648" y="1374794"/>
            <a:ext cx="0" cy="8992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101079" y="3142813"/>
            <a:ext cx="28707" cy="934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607676" y="3142811"/>
            <a:ext cx="0" cy="3654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829818" y="2272953"/>
            <a:ext cx="5831377" cy="881653"/>
          </a:xfrm>
          <a:prstGeom prst="homePlate">
            <a:avLst>
              <a:gd name="adj" fmla="val 47961"/>
            </a:avLst>
          </a:prstGeom>
          <a:ln w="12700">
            <a:solidFill>
              <a:srgbClr val="DE7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6623" y="1567181"/>
            <a:ext cx="2133431" cy="21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988" dirty="0">
              <a:latin typeface="+mj-ea"/>
              <a:ea typeface="+mj-ea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 点击输入简要文字内容，文字内容需概括精炼，不用多余的文字修饰，言简意赅的说明该项内容</a:t>
            </a:r>
            <a:r>
              <a:rPr lang="zh-CN" altLang="en-US" sz="988" dirty="0">
                <a:solidFill>
                  <a:prstClr val="black"/>
                </a:solidFill>
                <a:latin typeface="+mj-ea"/>
                <a:ea typeface="+mj-ea"/>
                <a:sym typeface="Calibri" pitchFamily="34" charset="0"/>
              </a:rPr>
              <a:t>。</a:t>
            </a:r>
            <a:endParaRPr lang="en-US" altLang="zh-CN" sz="988" dirty="0">
              <a:solidFill>
                <a:prstClr val="black"/>
              </a:solidFill>
              <a:latin typeface="+mj-ea"/>
              <a:ea typeface="+mj-ea"/>
              <a:sym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54305" y="936121"/>
            <a:ext cx="2299002" cy="438674"/>
            <a:chOff x="814328" y="3219334"/>
            <a:chExt cx="2266827" cy="432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1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33"/>
            <p:cNvSpPr txBox="1"/>
            <p:nvPr/>
          </p:nvSpPr>
          <p:spPr>
            <a:xfrm>
              <a:off x="1139540" y="3319207"/>
              <a:ext cx="192667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强大的执行力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94333" y="3508226"/>
            <a:ext cx="2299002" cy="438674"/>
            <a:chOff x="814325" y="3219334"/>
            <a:chExt cx="2266826" cy="432536"/>
          </a:xfrm>
        </p:grpSpPr>
        <p:grpSp>
          <p:nvGrpSpPr>
            <p:cNvPr id="23" name="组合 2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42"/>
            <p:cNvSpPr txBox="1"/>
            <p:nvPr/>
          </p:nvSpPr>
          <p:spPr>
            <a:xfrm>
              <a:off x="1249617" y="3331792"/>
              <a:ext cx="1808518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对该项目的深刻理解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32636" y="1433921"/>
            <a:ext cx="2299002" cy="438674"/>
            <a:chOff x="814328" y="3219334"/>
            <a:chExt cx="2266829" cy="432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3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49"/>
            <p:cNvSpPr txBox="1"/>
            <p:nvPr/>
          </p:nvSpPr>
          <p:spPr>
            <a:xfrm>
              <a:off x="1183671" y="3331792"/>
              <a:ext cx="184769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精准的营销能力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87736" y="4077141"/>
            <a:ext cx="2299002" cy="438674"/>
            <a:chOff x="814328" y="3219334"/>
            <a:chExt cx="2266828" cy="43253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  <a:grpFill/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grpFill/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4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57"/>
            <p:cNvSpPr txBox="1"/>
            <p:nvPr/>
          </p:nvSpPr>
          <p:spPr>
            <a:xfrm>
              <a:off x="1085352" y="3345963"/>
              <a:ext cx="1926671" cy="19485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丰富的产品运营经验</a:t>
              </a: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98880" y="1862753"/>
            <a:ext cx="1677817" cy="1600692"/>
            <a:chOff x="3197225" y="3458369"/>
            <a:chExt cx="533400" cy="4873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61784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462157" y="305709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217014" y="304351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31670" y="2817450"/>
            <a:ext cx="904928" cy="116379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54844" y="2792379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TextBox 14"/>
          <p:cNvSpPr txBox="1"/>
          <p:nvPr/>
        </p:nvSpPr>
        <p:spPr>
          <a:xfrm>
            <a:off x="810316" y="3396614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207632" y="3363812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089753" y="1754796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5745881" y="1789492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4" name="椭圆 34"/>
          <p:cNvSpPr/>
          <p:nvPr/>
        </p:nvSpPr>
        <p:spPr>
          <a:xfrm rot="5400000">
            <a:off x="4598950" y="1537291"/>
            <a:ext cx="904927" cy="116378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3214136" y="1513878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86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1086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TextBox 23"/>
          <p:cNvSpPr txBox="1"/>
          <p:nvPr/>
        </p:nvSpPr>
        <p:spPr>
          <a:xfrm>
            <a:off x="5704842" y="2073951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407181" y="2077168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3530662" y="1876331"/>
            <a:ext cx="546627" cy="46463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4083507" y="3135743"/>
            <a:ext cx="514292" cy="515149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4639543" y="1915770"/>
            <a:ext cx="589736" cy="40495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5202120" y="3122163"/>
            <a:ext cx="516468" cy="51130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703093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60691" y="1740671"/>
            <a:ext cx="2833169" cy="2738337"/>
            <a:chOff x="4214254" y="2320894"/>
            <a:chExt cx="3777559" cy="3651116"/>
          </a:xfrm>
          <a:effectLst>
            <a:outerShdw blurRad="266700" dist="101600" dir="2100000" algn="ctr" rotWithShape="0">
              <a:srgbClr val="000000">
                <a:alpha val="23000"/>
              </a:srgbClr>
            </a:outerShdw>
          </a:effectLst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61189" y="3697690"/>
              <a:ext cx="3631261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364" y="3554817"/>
            <a:ext cx="2442062" cy="874332"/>
            <a:chOff x="8512415" y="2327889"/>
            <a:chExt cx="3256083" cy="1165776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1188204" y="1765451"/>
            <a:ext cx="2442062" cy="874332"/>
            <a:chOff x="8512415" y="2327889"/>
            <a:chExt cx="3256083" cy="1165776"/>
          </a:xfrm>
        </p:grpSpPr>
        <p:sp>
          <p:nvSpPr>
            <p:cNvPr id="28" name="TextBox 27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585770" y="3674186"/>
            <a:ext cx="2442062" cy="874332"/>
            <a:chOff x="8512415" y="2327889"/>
            <a:chExt cx="3256083" cy="1165776"/>
          </a:xfrm>
        </p:grpSpPr>
        <p:sp>
          <p:nvSpPr>
            <p:cNvPr id="32" name="TextBox 31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84285" y="1302664"/>
            <a:ext cx="2626361" cy="1456526"/>
            <a:chOff x="7845714" y="1736884"/>
            <a:chExt cx="3501814" cy="1942035"/>
          </a:xfrm>
        </p:grpSpPr>
        <p:grpSp>
          <p:nvGrpSpPr>
            <p:cNvPr id="36" name="Group 35"/>
            <p:cNvGrpSpPr/>
            <p:nvPr/>
          </p:nvGrpSpPr>
          <p:grpSpPr>
            <a:xfrm>
              <a:off x="7845714" y="1736884"/>
              <a:ext cx="3501814" cy="1942035"/>
              <a:chOff x="7541909" y="1631854"/>
              <a:chExt cx="4046955" cy="1942035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541909" y="1631854"/>
                <a:ext cx="4046955" cy="1942035"/>
              </a:xfrm>
              <a:prstGeom prst="rect">
                <a:avLst/>
              </a:prstGeom>
              <a:noFill/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541909" y="1631854"/>
                <a:ext cx="4046955" cy="435299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输入您的标题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8039406" y="2321933"/>
              <a:ext cx="313323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5176" y="3125665"/>
            <a:ext cx="2576738" cy="487973"/>
            <a:chOff x="646901" y="4167553"/>
            <a:chExt cx="343565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6901" y="416755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55930" y="4257249"/>
              <a:ext cx="380526" cy="443102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8378" y="430820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5330" y="2233441"/>
            <a:ext cx="703104" cy="848914"/>
            <a:chOff x="1751482" y="2957524"/>
            <a:chExt cx="1247775" cy="150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Arc 37"/>
          <p:cNvSpPr/>
          <p:nvPr/>
        </p:nvSpPr>
        <p:spPr>
          <a:xfrm rot="13265014">
            <a:off x="5923199" y="1299617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c 38"/>
          <p:cNvSpPr/>
          <p:nvPr/>
        </p:nvSpPr>
        <p:spPr>
          <a:xfrm rot="13265014">
            <a:off x="3879787" y="1783346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28588" y="2637692"/>
            <a:ext cx="2559136" cy="487973"/>
            <a:chOff x="3371451" y="3516923"/>
            <a:chExt cx="341218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3371451" y="3516923"/>
              <a:ext cx="2724550" cy="65063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1451" y="351692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29458" y="365757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498042" y="3644729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1" y="2149720"/>
            <a:ext cx="2591000" cy="487973"/>
            <a:chOff x="6096000" y="2866293"/>
            <a:chExt cx="3454667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6096000" y="2866293"/>
              <a:ext cx="2724550" cy="65063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286629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96493" y="300694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252324" y="2995578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15411" y="1661747"/>
            <a:ext cx="2571721" cy="487973"/>
            <a:chOff x="8820550" y="2215663"/>
            <a:chExt cx="342896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8820550" y="2215663"/>
              <a:ext cx="2724550" cy="65063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20550" y="221566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95338" y="235631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987680" y="2349194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85176" y="3720736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31662" y="3238351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45141" y="2778012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32656" y="2238055"/>
            <a:ext cx="18143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3" grpId="0"/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3330" y="1713503"/>
            <a:ext cx="1788178" cy="772582"/>
            <a:chOff x="897773" y="2284672"/>
            <a:chExt cx="2384237" cy="1030109"/>
          </a:xfrm>
        </p:grpSpPr>
        <p:sp>
          <p:nvSpPr>
            <p:cNvPr id="154" name="TextBox 153"/>
            <p:cNvSpPr txBox="1"/>
            <p:nvPr/>
          </p:nvSpPr>
          <p:spPr>
            <a:xfrm>
              <a:off x="1037042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7773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463301" y="1432312"/>
            <a:ext cx="208235" cy="207614"/>
            <a:chOff x="2138511" y="2464802"/>
            <a:chExt cx="354012" cy="352956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330" y="2871531"/>
            <a:ext cx="1788178" cy="772582"/>
            <a:chOff x="897773" y="3828710"/>
            <a:chExt cx="2384237" cy="1030109"/>
          </a:xfrm>
        </p:grpSpPr>
        <p:sp>
          <p:nvSpPr>
            <p:cNvPr id="159" name="TextBox 158"/>
            <p:cNvSpPr txBox="1"/>
            <p:nvPr/>
          </p:nvSpPr>
          <p:spPr>
            <a:xfrm>
              <a:off x="1037042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97773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463301" y="2590341"/>
            <a:ext cx="208235" cy="207614"/>
            <a:chOff x="2138511" y="2464802"/>
            <a:chExt cx="354012" cy="35295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3330" y="4028480"/>
            <a:ext cx="1788178" cy="772583"/>
            <a:chOff x="897773" y="5371304"/>
            <a:chExt cx="2384237" cy="1030111"/>
          </a:xfrm>
        </p:grpSpPr>
        <p:sp>
          <p:nvSpPr>
            <p:cNvPr id="164" name="TextBox 163"/>
            <p:cNvSpPr txBox="1"/>
            <p:nvPr/>
          </p:nvSpPr>
          <p:spPr>
            <a:xfrm>
              <a:off x="1037044" y="5371304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97773" y="5724307"/>
              <a:ext cx="238423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463301" y="3747286"/>
            <a:ext cx="208235" cy="207614"/>
            <a:chOff x="2138511" y="2464802"/>
            <a:chExt cx="354012" cy="352956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35312" y="3778138"/>
            <a:ext cx="309530" cy="1365362"/>
            <a:chOff x="4980416" y="5037518"/>
            <a:chExt cx="412706" cy="182048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35"/>
            <p:cNvSpPr>
              <a:spLocks/>
            </p:cNvSpPr>
            <p:nvPr/>
          </p:nvSpPr>
          <p:spPr bwMode="auto">
            <a:xfrm>
              <a:off x="5143344" y="5037518"/>
              <a:ext cx="249778" cy="1820482"/>
            </a:xfrm>
            <a:custGeom>
              <a:avLst/>
              <a:gdLst>
                <a:gd name="T0" fmla="*/ 34 w 157"/>
                <a:gd name="T1" fmla="*/ 0 h 1144"/>
                <a:gd name="T2" fmla="*/ 0 w 157"/>
                <a:gd name="T3" fmla="*/ 1 h 1144"/>
                <a:gd name="T4" fmla="*/ 7 w 157"/>
                <a:gd name="T5" fmla="*/ 1 h 1144"/>
                <a:gd name="T6" fmla="*/ 41 w 157"/>
                <a:gd name="T7" fmla="*/ 114 h 1144"/>
                <a:gd name="T8" fmla="*/ 41 w 157"/>
                <a:gd name="T9" fmla="*/ 114 h 1144"/>
                <a:gd name="T10" fmla="*/ 94 w 157"/>
                <a:gd name="T11" fmla="*/ 285 h 1144"/>
                <a:gd name="T12" fmla="*/ 94 w 157"/>
                <a:gd name="T13" fmla="*/ 286 h 1144"/>
                <a:gd name="T14" fmla="*/ 100 w 157"/>
                <a:gd name="T15" fmla="*/ 302 h 1144"/>
                <a:gd name="T16" fmla="*/ 100 w 157"/>
                <a:gd name="T17" fmla="*/ 1141 h 1144"/>
                <a:gd name="T18" fmla="*/ 38 w 157"/>
                <a:gd name="T19" fmla="*/ 1141 h 1144"/>
                <a:gd name="T20" fmla="*/ 38 w 157"/>
                <a:gd name="T21" fmla="*/ 1142 h 1144"/>
                <a:gd name="T22" fmla="*/ 0 w 157"/>
                <a:gd name="T23" fmla="*/ 1142 h 1144"/>
                <a:gd name="T24" fmla="*/ 0 w 157"/>
                <a:gd name="T25" fmla="*/ 1144 h 1144"/>
                <a:gd name="T26" fmla="*/ 157 w 157"/>
                <a:gd name="T27" fmla="*/ 1142 h 1144"/>
                <a:gd name="T28" fmla="*/ 142 w 157"/>
                <a:gd name="T29" fmla="*/ 290 h 1144"/>
                <a:gd name="T30" fmla="*/ 34 w 157"/>
                <a:gd name="T3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11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4"/>
                    <a:pt x="100" y="302"/>
                    <a:pt x="100" y="302"/>
                  </a:cubicBezTo>
                  <a:cubicBezTo>
                    <a:pt x="100" y="1141"/>
                    <a:pt x="100" y="1141"/>
                    <a:pt x="100" y="1141"/>
                  </a:cubicBezTo>
                  <a:cubicBezTo>
                    <a:pt x="38" y="1141"/>
                    <a:pt x="38" y="1141"/>
                    <a:pt x="38" y="1141"/>
                  </a:cubicBezTo>
                  <a:cubicBezTo>
                    <a:pt x="38" y="1142"/>
                    <a:pt x="38" y="1142"/>
                    <a:pt x="38" y="1142"/>
                  </a:cubicBezTo>
                  <a:cubicBezTo>
                    <a:pt x="0" y="1142"/>
                    <a:pt x="0" y="1142"/>
                    <a:pt x="0" y="1142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157" y="1142"/>
                    <a:pt x="157" y="1142"/>
                    <a:pt x="157" y="11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36"/>
            <p:cNvSpPr>
              <a:spLocks/>
            </p:cNvSpPr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 37"/>
            <p:cNvSpPr>
              <a:spLocks/>
            </p:cNvSpPr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 38"/>
            <p:cNvSpPr>
              <a:spLocks/>
            </p:cNvSpPr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27146" y="4016470"/>
            <a:ext cx="309530" cy="1127030"/>
            <a:chOff x="5502862" y="5355294"/>
            <a:chExt cx="412706" cy="150270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7" name="Freeform 23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24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 25"/>
            <p:cNvSpPr>
              <a:spLocks/>
            </p:cNvSpPr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26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28"/>
            <p:cNvSpPr>
              <a:spLocks/>
            </p:cNvSpPr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5665117" y="5355294"/>
              <a:ext cx="250451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7 w 157"/>
                <a:gd name="T7" fmla="*/ 1 h 944"/>
                <a:gd name="T8" fmla="*/ 41 w 157"/>
                <a:gd name="T9" fmla="*/ 112 h 944"/>
                <a:gd name="T10" fmla="*/ 40 w 157"/>
                <a:gd name="T11" fmla="*/ 113 h 944"/>
                <a:gd name="T12" fmla="*/ 95 w 157"/>
                <a:gd name="T13" fmla="*/ 284 h 944"/>
                <a:gd name="T14" fmla="*/ 94 w 157"/>
                <a:gd name="T15" fmla="*/ 286 h 944"/>
                <a:gd name="T16" fmla="*/ 100 w 157"/>
                <a:gd name="T17" fmla="*/ 301 h 944"/>
                <a:gd name="T18" fmla="*/ 100 w 157"/>
                <a:gd name="T19" fmla="*/ 941 h 944"/>
                <a:gd name="T20" fmla="*/ 39 w 157"/>
                <a:gd name="T21" fmla="*/ 941 h 944"/>
                <a:gd name="T22" fmla="*/ 39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3"/>
                    <a:pt x="40" y="113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3"/>
                    <a:pt x="100" y="301"/>
                    <a:pt x="100" y="301"/>
                  </a:cubicBezTo>
                  <a:cubicBezTo>
                    <a:pt x="100" y="941"/>
                    <a:pt x="100" y="941"/>
                    <a:pt x="100" y="941"/>
                  </a:cubicBezTo>
                  <a:cubicBezTo>
                    <a:pt x="39" y="941"/>
                    <a:pt x="39" y="941"/>
                    <a:pt x="39" y="941"/>
                  </a:cubicBezTo>
                  <a:cubicBezTo>
                    <a:pt x="39" y="942"/>
                    <a:pt x="39" y="942"/>
                    <a:pt x="39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19840" y="4016470"/>
            <a:ext cx="305490" cy="1127030"/>
            <a:chOff x="6959786" y="5355294"/>
            <a:chExt cx="407320" cy="150270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21"/>
            <p:cNvSpPr>
              <a:spLocks/>
            </p:cNvSpPr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22"/>
            <p:cNvSpPr>
              <a:spLocks/>
            </p:cNvSpPr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7117328" y="5355294"/>
              <a:ext cx="249778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10 w 157"/>
                <a:gd name="T7" fmla="*/ 1 h 944"/>
                <a:gd name="T8" fmla="*/ 44 w 157"/>
                <a:gd name="T9" fmla="*/ 113 h 944"/>
                <a:gd name="T10" fmla="*/ 44 w 157"/>
                <a:gd name="T11" fmla="*/ 113 h 944"/>
                <a:gd name="T12" fmla="*/ 98 w 157"/>
                <a:gd name="T13" fmla="*/ 284 h 944"/>
                <a:gd name="T14" fmla="*/ 97 w 157"/>
                <a:gd name="T15" fmla="*/ 286 h 944"/>
                <a:gd name="T16" fmla="*/ 103 w 157"/>
                <a:gd name="T17" fmla="*/ 301 h 944"/>
                <a:gd name="T18" fmla="*/ 103 w 157"/>
                <a:gd name="T19" fmla="*/ 941 h 944"/>
                <a:gd name="T20" fmla="*/ 41 w 157"/>
                <a:gd name="T21" fmla="*/ 941 h 944"/>
                <a:gd name="T22" fmla="*/ 41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97" y="286"/>
                    <a:pt x="97" y="286"/>
                    <a:pt x="97" y="286"/>
                  </a:cubicBezTo>
                  <a:cubicBezTo>
                    <a:pt x="101" y="293"/>
                    <a:pt x="103" y="301"/>
                    <a:pt x="103" y="301"/>
                  </a:cubicBezTo>
                  <a:cubicBezTo>
                    <a:pt x="103" y="941"/>
                    <a:pt x="103" y="941"/>
                    <a:pt x="103" y="941"/>
                  </a:cubicBezTo>
                  <a:cubicBezTo>
                    <a:pt x="41" y="941"/>
                    <a:pt x="41" y="941"/>
                    <a:pt x="41" y="941"/>
                  </a:cubicBezTo>
                  <a:cubicBezTo>
                    <a:pt x="41" y="942"/>
                    <a:pt x="41" y="942"/>
                    <a:pt x="41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 47"/>
            <p:cNvSpPr>
              <a:spLocks/>
            </p:cNvSpPr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 48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 49"/>
            <p:cNvSpPr>
              <a:spLocks/>
            </p:cNvSpPr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05853" y="3199981"/>
            <a:ext cx="302964" cy="1941500"/>
            <a:chOff x="6007804" y="4266641"/>
            <a:chExt cx="403952" cy="258866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3" name="Freeform 29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30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 31"/>
            <p:cNvSpPr>
              <a:spLocks/>
            </p:cNvSpPr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32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33"/>
            <p:cNvSpPr>
              <a:spLocks/>
            </p:cNvSpPr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34"/>
            <p:cNvSpPr>
              <a:spLocks/>
            </p:cNvSpPr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 50"/>
            <p:cNvSpPr>
              <a:spLocks/>
            </p:cNvSpPr>
            <p:nvPr/>
          </p:nvSpPr>
          <p:spPr bwMode="auto">
            <a:xfrm>
              <a:off x="6173424" y="4266641"/>
              <a:ext cx="238332" cy="2588666"/>
            </a:xfrm>
            <a:custGeom>
              <a:avLst/>
              <a:gdLst>
                <a:gd name="T0" fmla="*/ 27 w 150"/>
                <a:gd name="T1" fmla="*/ 0 h 1626"/>
                <a:gd name="T2" fmla="*/ 0 w 150"/>
                <a:gd name="T3" fmla="*/ 1 h 1626"/>
                <a:gd name="T4" fmla="*/ 5 w 150"/>
                <a:gd name="T5" fmla="*/ 1 h 1626"/>
                <a:gd name="T6" fmla="*/ 38 w 150"/>
                <a:gd name="T7" fmla="*/ 110 h 1626"/>
                <a:gd name="T8" fmla="*/ 92 w 150"/>
                <a:gd name="T9" fmla="*/ 282 h 1626"/>
                <a:gd name="T10" fmla="*/ 92 w 150"/>
                <a:gd name="T11" fmla="*/ 284 h 1626"/>
                <a:gd name="T12" fmla="*/ 98 w 150"/>
                <a:gd name="T13" fmla="*/ 299 h 1626"/>
                <a:gd name="T14" fmla="*/ 98 w 150"/>
                <a:gd name="T15" fmla="*/ 1625 h 1626"/>
                <a:gd name="T16" fmla="*/ 36 w 150"/>
                <a:gd name="T17" fmla="*/ 1625 h 1626"/>
                <a:gd name="T18" fmla="*/ 36 w 150"/>
                <a:gd name="T19" fmla="*/ 1626 h 1626"/>
                <a:gd name="T20" fmla="*/ 150 w 150"/>
                <a:gd name="T21" fmla="*/ 1626 h 1626"/>
                <a:gd name="T22" fmla="*/ 135 w 150"/>
                <a:gd name="T23" fmla="*/ 290 h 1626"/>
                <a:gd name="T24" fmla="*/ 27 w 150"/>
                <a:gd name="T25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26">
                  <a:moveTo>
                    <a:pt x="2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96" y="291"/>
                    <a:pt x="98" y="299"/>
                    <a:pt x="98" y="299"/>
                  </a:cubicBezTo>
                  <a:cubicBezTo>
                    <a:pt x="98" y="1625"/>
                    <a:pt x="98" y="1625"/>
                    <a:pt x="98" y="1625"/>
                  </a:cubicBezTo>
                  <a:cubicBezTo>
                    <a:pt x="36" y="1625"/>
                    <a:pt x="36" y="1625"/>
                    <a:pt x="36" y="1625"/>
                  </a:cubicBezTo>
                  <a:cubicBezTo>
                    <a:pt x="36" y="1626"/>
                    <a:pt x="36" y="1626"/>
                    <a:pt x="36" y="1626"/>
                  </a:cubicBezTo>
                  <a:cubicBezTo>
                    <a:pt x="150" y="1626"/>
                    <a:pt x="150" y="1626"/>
                    <a:pt x="150" y="1626"/>
                  </a:cubicBezTo>
                  <a:cubicBezTo>
                    <a:pt x="135" y="290"/>
                    <a:pt x="135" y="290"/>
                    <a:pt x="135" y="29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 51"/>
            <p:cNvSpPr>
              <a:spLocks/>
            </p:cNvSpPr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 52"/>
            <p:cNvSpPr>
              <a:spLocks/>
            </p:cNvSpPr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 53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 54"/>
            <p:cNvSpPr>
              <a:spLocks/>
            </p:cNvSpPr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0322" y="2784919"/>
            <a:ext cx="307004" cy="2356562"/>
            <a:chOff x="6480429" y="3713225"/>
            <a:chExt cx="409339" cy="3142082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9" name="Freeform 5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6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7"/>
            <p:cNvSpPr>
              <a:spLocks/>
            </p:cNvSpPr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 55"/>
            <p:cNvSpPr>
              <a:spLocks/>
            </p:cNvSpPr>
            <p:nvPr/>
          </p:nvSpPr>
          <p:spPr bwMode="auto">
            <a:xfrm>
              <a:off x="6655475" y="3713225"/>
              <a:ext cx="234293" cy="3142082"/>
            </a:xfrm>
            <a:custGeom>
              <a:avLst/>
              <a:gdLst>
                <a:gd name="T0" fmla="*/ 24 w 147"/>
                <a:gd name="T1" fmla="*/ 0 h 1974"/>
                <a:gd name="T2" fmla="*/ 0 w 147"/>
                <a:gd name="T3" fmla="*/ 1 h 1974"/>
                <a:gd name="T4" fmla="*/ 33 w 147"/>
                <a:gd name="T5" fmla="*/ 114 h 1974"/>
                <a:gd name="T6" fmla="*/ 33 w 147"/>
                <a:gd name="T7" fmla="*/ 114 h 1974"/>
                <a:gd name="T8" fmla="*/ 87 w 147"/>
                <a:gd name="T9" fmla="*/ 284 h 1974"/>
                <a:gd name="T10" fmla="*/ 86 w 147"/>
                <a:gd name="T11" fmla="*/ 286 h 1974"/>
                <a:gd name="T12" fmla="*/ 92 w 147"/>
                <a:gd name="T13" fmla="*/ 302 h 1974"/>
                <a:gd name="T14" fmla="*/ 92 w 147"/>
                <a:gd name="T15" fmla="*/ 1973 h 1974"/>
                <a:gd name="T16" fmla="*/ 31 w 147"/>
                <a:gd name="T17" fmla="*/ 1973 h 1974"/>
                <a:gd name="T18" fmla="*/ 31 w 147"/>
                <a:gd name="T19" fmla="*/ 1974 h 1974"/>
                <a:gd name="T20" fmla="*/ 147 w 147"/>
                <a:gd name="T21" fmla="*/ 1974 h 1974"/>
                <a:gd name="T22" fmla="*/ 132 w 147"/>
                <a:gd name="T23" fmla="*/ 290 h 1974"/>
                <a:gd name="T24" fmla="*/ 24 w 147"/>
                <a:gd name="T25" fmla="*/ 0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974">
                  <a:moveTo>
                    <a:pt x="2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87" y="284"/>
                    <a:pt x="87" y="284"/>
                    <a:pt x="87" y="284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91" y="294"/>
                    <a:pt x="92" y="302"/>
                    <a:pt x="92" y="302"/>
                  </a:cubicBezTo>
                  <a:cubicBezTo>
                    <a:pt x="92" y="1973"/>
                    <a:pt x="92" y="1973"/>
                    <a:pt x="92" y="1973"/>
                  </a:cubicBezTo>
                  <a:cubicBezTo>
                    <a:pt x="31" y="1973"/>
                    <a:pt x="31" y="1973"/>
                    <a:pt x="31" y="1973"/>
                  </a:cubicBezTo>
                  <a:cubicBezTo>
                    <a:pt x="31" y="1974"/>
                    <a:pt x="31" y="1974"/>
                    <a:pt x="31" y="1974"/>
                  </a:cubicBezTo>
                  <a:cubicBezTo>
                    <a:pt x="147" y="1974"/>
                    <a:pt x="147" y="1974"/>
                    <a:pt x="147" y="1974"/>
                  </a:cubicBezTo>
                  <a:cubicBezTo>
                    <a:pt x="132" y="290"/>
                    <a:pt x="132" y="290"/>
                    <a:pt x="132" y="29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 56"/>
            <p:cNvSpPr>
              <a:spLocks/>
            </p:cNvSpPr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 57"/>
            <p:cNvSpPr>
              <a:spLocks/>
            </p:cNvSpPr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 58"/>
            <p:cNvSpPr>
              <a:spLocks/>
            </p:cNvSpPr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 59"/>
            <p:cNvSpPr>
              <a:spLocks/>
            </p:cNvSpPr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23698" y="2111580"/>
            <a:ext cx="849815" cy="892990"/>
            <a:chOff x="4964931" y="2815439"/>
            <a:chExt cx="1133086" cy="1190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8" name="Freeform 74"/>
            <p:cNvSpPr>
              <a:spLocks/>
            </p:cNvSpPr>
            <p:nvPr/>
          </p:nvSpPr>
          <p:spPr bwMode="auto">
            <a:xfrm>
              <a:off x="4964931" y="2888488"/>
              <a:ext cx="1130395" cy="1117604"/>
            </a:xfrm>
            <a:custGeom>
              <a:avLst/>
              <a:gdLst>
                <a:gd name="T0" fmla="*/ 363 w 710"/>
                <a:gd name="T1" fmla="*/ 0 h 702"/>
                <a:gd name="T2" fmla="*/ 270 w 710"/>
                <a:gd name="T3" fmla="*/ 13 h 702"/>
                <a:gd name="T4" fmla="*/ 51 w 710"/>
                <a:gd name="T5" fmla="*/ 418 h 702"/>
                <a:gd name="T6" fmla="*/ 363 w 710"/>
                <a:gd name="T7" fmla="*/ 651 h 702"/>
                <a:gd name="T8" fmla="*/ 456 w 710"/>
                <a:gd name="T9" fmla="*/ 637 h 702"/>
                <a:gd name="T10" fmla="*/ 470 w 710"/>
                <a:gd name="T11" fmla="*/ 633 h 702"/>
                <a:gd name="T12" fmla="*/ 628 w 710"/>
                <a:gd name="T13" fmla="*/ 702 h 702"/>
                <a:gd name="T14" fmla="*/ 597 w 710"/>
                <a:gd name="T15" fmla="*/ 551 h 702"/>
                <a:gd name="T16" fmla="*/ 675 w 710"/>
                <a:gd name="T17" fmla="*/ 232 h 702"/>
                <a:gd name="T18" fmla="*/ 363 w 710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702">
                  <a:moveTo>
                    <a:pt x="363" y="0"/>
                  </a:moveTo>
                  <a:cubicBezTo>
                    <a:pt x="332" y="0"/>
                    <a:pt x="301" y="4"/>
                    <a:pt x="270" y="13"/>
                  </a:cubicBezTo>
                  <a:cubicBezTo>
                    <a:pt x="98" y="65"/>
                    <a:pt x="0" y="246"/>
                    <a:pt x="51" y="418"/>
                  </a:cubicBezTo>
                  <a:cubicBezTo>
                    <a:pt x="93" y="560"/>
                    <a:pt x="223" y="651"/>
                    <a:pt x="363" y="651"/>
                  </a:cubicBezTo>
                  <a:cubicBezTo>
                    <a:pt x="394" y="651"/>
                    <a:pt x="425" y="647"/>
                    <a:pt x="456" y="637"/>
                  </a:cubicBezTo>
                  <a:cubicBezTo>
                    <a:pt x="461" y="636"/>
                    <a:pt x="465" y="634"/>
                    <a:pt x="470" y="633"/>
                  </a:cubicBezTo>
                  <a:cubicBezTo>
                    <a:pt x="628" y="702"/>
                    <a:pt x="628" y="702"/>
                    <a:pt x="628" y="702"/>
                  </a:cubicBezTo>
                  <a:cubicBezTo>
                    <a:pt x="597" y="551"/>
                    <a:pt x="597" y="551"/>
                    <a:pt x="597" y="551"/>
                  </a:cubicBezTo>
                  <a:cubicBezTo>
                    <a:pt x="676" y="469"/>
                    <a:pt x="710" y="349"/>
                    <a:pt x="675" y="232"/>
                  </a:cubicBezTo>
                  <a:cubicBezTo>
                    <a:pt x="633" y="91"/>
                    <a:pt x="503" y="0"/>
                    <a:pt x="363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75"/>
            <p:cNvSpPr>
              <a:spLocks/>
            </p:cNvSpPr>
            <p:nvPr/>
          </p:nvSpPr>
          <p:spPr bwMode="auto">
            <a:xfrm>
              <a:off x="4967622" y="2815439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4379" y="3094689"/>
            <a:ext cx="536753" cy="636490"/>
            <a:chOff x="5125839" y="4126252"/>
            <a:chExt cx="715670" cy="848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5" name="Freeform 61"/>
            <p:cNvSpPr>
              <a:spLocks/>
            </p:cNvSpPr>
            <p:nvPr/>
          </p:nvSpPr>
          <p:spPr bwMode="auto">
            <a:xfrm>
              <a:off x="5125839" y="4141415"/>
              <a:ext cx="712977" cy="833490"/>
            </a:xfrm>
            <a:custGeom>
              <a:avLst/>
              <a:gdLst>
                <a:gd name="T0" fmla="*/ 224 w 448"/>
                <a:gd name="T1" fmla="*/ 0 h 524"/>
                <a:gd name="T2" fmla="*/ 0 w 448"/>
                <a:gd name="T3" fmla="*/ 224 h 524"/>
                <a:gd name="T4" fmla="*/ 224 w 448"/>
                <a:gd name="T5" fmla="*/ 448 h 524"/>
                <a:gd name="T6" fmla="*/ 234 w 448"/>
                <a:gd name="T7" fmla="*/ 448 h 524"/>
                <a:gd name="T8" fmla="*/ 324 w 448"/>
                <a:gd name="T9" fmla="*/ 524 h 524"/>
                <a:gd name="T10" fmla="*/ 334 w 448"/>
                <a:gd name="T11" fmla="*/ 419 h 524"/>
                <a:gd name="T12" fmla="*/ 448 w 448"/>
                <a:gd name="T13" fmla="*/ 224 h 524"/>
                <a:gd name="T14" fmla="*/ 224 w 448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69"/>
            <p:cNvSpPr>
              <a:spLocks/>
            </p:cNvSpPr>
            <p:nvPr/>
          </p:nvSpPr>
          <p:spPr bwMode="auto">
            <a:xfrm>
              <a:off x="5128532" y="4126252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 80"/>
            <p:cNvSpPr>
              <a:spLocks/>
            </p:cNvSpPr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 81"/>
            <p:cNvSpPr>
              <a:spLocks/>
            </p:cNvSpPr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 82"/>
            <p:cNvSpPr>
              <a:spLocks/>
            </p:cNvSpPr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 83"/>
            <p:cNvSpPr>
              <a:spLocks/>
            </p:cNvSpPr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8993" y="1870974"/>
            <a:ext cx="992662" cy="1062903"/>
            <a:chOff x="6905323" y="2494632"/>
            <a:chExt cx="1323549" cy="141720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40" name="Freeform 76"/>
            <p:cNvSpPr>
              <a:spLocks/>
            </p:cNvSpPr>
            <p:nvPr/>
          </p:nvSpPr>
          <p:spPr bwMode="auto">
            <a:xfrm>
              <a:off x="6908619" y="2555900"/>
              <a:ext cx="1320253" cy="1355936"/>
            </a:xfrm>
            <a:custGeom>
              <a:avLst/>
              <a:gdLst>
                <a:gd name="T0" fmla="*/ 407 w 829"/>
                <a:gd name="T1" fmla="*/ 0 h 852"/>
                <a:gd name="T2" fmla="*/ 31 w 829"/>
                <a:gd name="T3" fmla="*/ 301 h 852"/>
                <a:gd name="T4" fmla="*/ 149 w 829"/>
                <a:gd name="T5" fmla="*/ 671 h 852"/>
                <a:gd name="T6" fmla="*/ 125 w 829"/>
                <a:gd name="T7" fmla="*/ 852 h 852"/>
                <a:gd name="T8" fmla="*/ 306 w 829"/>
                <a:gd name="T9" fmla="*/ 757 h 852"/>
                <a:gd name="T10" fmla="*/ 323 w 829"/>
                <a:gd name="T11" fmla="*/ 761 h 852"/>
                <a:gd name="T12" fmla="*/ 408 w 829"/>
                <a:gd name="T13" fmla="*/ 771 h 852"/>
                <a:gd name="T14" fmla="*/ 783 w 829"/>
                <a:gd name="T15" fmla="*/ 470 h 852"/>
                <a:gd name="T16" fmla="*/ 491 w 829"/>
                <a:gd name="T17" fmla="*/ 10 h 852"/>
                <a:gd name="T18" fmla="*/ 407 w 829"/>
                <a:gd name="T19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852">
                  <a:moveTo>
                    <a:pt x="407" y="0"/>
                  </a:moveTo>
                  <a:cubicBezTo>
                    <a:pt x="231" y="0"/>
                    <a:pt x="72" y="122"/>
                    <a:pt x="31" y="301"/>
                  </a:cubicBezTo>
                  <a:cubicBezTo>
                    <a:pt x="0" y="442"/>
                    <a:pt x="49" y="581"/>
                    <a:pt x="149" y="671"/>
                  </a:cubicBezTo>
                  <a:cubicBezTo>
                    <a:pt x="125" y="852"/>
                    <a:pt x="125" y="852"/>
                    <a:pt x="125" y="852"/>
                  </a:cubicBezTo>
                  <a:cubicBezTo>
                    <a:pt x="306" y="757"/>
                    <a:pt x="306" y="757"/>
                    <a:pt x="306" y="757"/>
                  </a:cubicBezTo>
                  <a:cubicBezTo>
                    <a:pt x="312" y="759"/>
                    <a:pt x="317" y="760"/>
                    <a:pt x="323" y="761"/>
                  </a:cubicBezTo>
                  <a:cubicBezTo>
                    <a:pt x="351" y="768"/>
                    <a:pt x="380" y="771"/>
                    <a:pt x="408" y="771"/>
                  </a:cubicBezTo>
                  <a:cubicBezTo>
                    <a:pt x="584" y="771"/>
                    <a:pt x="743" y="649"/>
                    <a:pt x="783" y="470"/>
                  </a:cubicBezTo>
                  <a:cubicBezTo>
                    <a:pt x="829" y="262"/>
                    <a:pt x="699" y="56"/>
                    <a:pt x="491" y="10"/>
                  </a:cubicBezTo>
                  <a:cubicBezTo>
                    <a:pt x="463" y="4"/>
                    <a:pt x="435" y="0"/>
                    <a:pt x="4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 77"/>
            <p:cNvSpPr>
              <a:spLocks/>
            </p:cNvSpPr>
            <p:nvPr/>
          </p:nvSpPr>
          <p:spPr bwMode="auto">
            <a:xfrm>
              <a:off x="6905323" y="2494632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16284" y="3116414"/>
            <a:ext cx="620824" cy="721308"/>
            <a:chOff x="7088378" y="4155218"/>
            <a:chExt cx="827765" cy="96174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1" name="Freeform 67"/>
            <p:cNvSpPr>
              <a:spLocks/>
            </p:cNvSpPr>
            <p:nvPr/>
          </p:nvSpPr>
          <p:spPr bwMode="auto">
            <a:xfrm>
              <a:off x="7088378" y="4158920"/>
              <a:ext cx="820025" cy="958042"/>
            </a:xfrm>
            <a:custGeom>
              <a:avLst/>
              <a:gdLst>
                <a:gd name="T0" fmla="*/ 258 w 515"/>
                <a:gd name="T1" fmla="*/ 0 h 602"/>
                <a:gd name="T2" fmla="*/ 0 w 515"/>
                <a:gd name="T3" fmla="*/ 257 h 602"/>
                <a:gd name="T4" fmla="*/ 131 w 515"/>
                <a:gd name="T5" fmla="*/ 481 h 602"/>
                <a:gd name="T6" fmla="*/ 142 w 515"/>
                <a:gd name="T7" fmla="*/ 602 h 602"/>
                <a:gd name="T8" fmla="*/ 246 w 515"/>
                <a:gd name="T9" fmla="*/ 514 h 602"/>
                <a:gd name="T10" fmla="*/ 258 w 515"/>
                <a:gd name="T11" fmla="*/ 514 h 602"/>
                <a:gd name="T12" fmla="*/ 515 w 515"/>
                <a:gd name="T13" fmla="*/ 257 h 602"/>
                <a:gd name="T14" fmla="*/ 258 w 515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602">
                  <a:moveTo>
                    <a:pt x="258" y="0"/>
                  </a:moveTo>
                  <a:cubicBezTo>
                    <a:pt x="116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50" y="514"/>
                    <a:pt x="254" y="514"/>
                    <a:pt x="258" y="514"/>
                  </a:cubicBezTo>
                  <a:cubicBezTo>
                    <a:pt x="400" y="514"/>
                    <a:pt x="515" y="399"/>
                    <a:pt x="515" y="257"/>
                  </a:cubicBezTo>
                  <a:cubicBezTo>
                    <a:pt x="515" y="115"/>
                    <a:pt x="400" y="0"/>
                    <a:pt x="258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68"/>
            <p:cNvSpPr>
              <a:spLocks/>
            </p:cNvSpPr>
            <p:nvPr/>
          </p:nvSpPr>
          <p:spPr bwMode="auto">
            <a:xfrm>
              <a:off x="7097465" y="4155218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90"/>
            <p:cNvSpPr>
              <a:spLocks/>
            </p:cNvSpPr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91"/>
            <p:cNvSpPr>
              <a:spLocks/>
            </p:cNvSpPr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4546" y="1570535"/>
            <a:ext cx="735248" cy="859340"/>
            <a:chOff x="5966062" y="2094047"/>
            <a:chExt cx="980330" cy="114578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6" name="Freeform 62"/>
            <p:cNvSpPr>
              <a:spLocks/>
            </p:cNvSpPr>
            <p:nvPr/>
          </p:nvSpPr>
          <p:spPr bwMode="auto">
            <a:xfrm>
              <a:off x="5966062" y="2094047"/>
              <a:ext cx="977566" cy="1144534"/>
            </a:xfrm>
            <a:custGeom>
              <a:avLst/>
              <a:gdLst>
                <a:gd name="T0" fmla="*/ 307 w 614"/>
                <a:gd name="T1" fmla="*/ 0 h 719"/>
                <a:gd name="T2" fmla="*/ 0 w 614"/>
                <a:gd name="T3" fmla="*/ 307 h 719"/>
                <a:gd name="T4" fmla="*/ 307 w 614"/>
                <a:gd name="T5" fmla="*/ 615 h 719"/>
                <a:gd name="T6" fmla="*/ 321 w 614"/>
                <a:gd name="T7" fmla="*/ 614 h 719"/>
                <a:gd name="T8" fmla="*/ 445 w 614"/>
                <a:gd name="T9" fmla="*/ 719 h 719"/>
                <a:gd name="T10" fmla="*/ 458 w 614"/>
                <a:gd name="T11" fmla="*/ 575 h 719"/>
                <a:gd name="T12" fmla="*/ 614 w 614"/>
                <a:gd name="T13" fmla="*/ 307 h 719"/>
                <a:gd name="T14" fmla="*/ 307 w 614"/>
                <a:gd name="T15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307" y="0"/>
                  </a:move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5"/>
                    <a:pt x="307" y="615"/>
                  </a:cubicBezTo>
                  <a:cubicBezTo>
                    <a:pt x="312" y="615"/>
                    <a:pt x="316" y="615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ubicBezTo>
                    <a:pt x="614" y="138"/>
                    <a:pt x="477" y="0"/>
                    <a:pt x="3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 63"/>
            <p:cNvSpPr>
              <a:spLocks/>
            </p:cNvSpPr>
            <p:nvPr/>
          </p:nvSpPr>
          <p:spPr bwMode="auto">
            <a:xfrm>
              <a:off x="5968826" y="2095299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 93"/>
            <p:cNvSpPr>
              <a:spLocks/>
            </p:cNvSpPr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 94"/>
            <p:cNvSpPr>
              <a:spLocks/>
            </p:cNvSpPr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 95"/>
            <p:cNvSpPr>
              <a:spLocks/>
            </p:cNvSpPr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28120" y="3194173"/>
            <a:ext cx="675359" cy="802100"/>
            <a:chOff x="4170826" y="4258898"/>
            <a:chExt cx="900479" cy="106946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4183282" y="4288858"/>
              <a:ext cx="888023" cy="1039506"/>
            </a:xfrm>
            <a:custGeom>
              <a:avLst/>
              <a:gdLst>
                <a:gd name="T0" fmla="*/ 231 w 558"/>
                <a:gd name="T1" fmla="*/ 391 h 653"/>
                <a:gd name="T2" fmla="*/ 248 w 558"/>
                <a:gd name="T3" fmla="*/ 386 h 653"/>
                <a:gd name="T4" fmla="*/ 263 w 558"/>
                <a:gd name="T5" fmla="*/ 344 h 653"/>
                <a:gd name="T6" fmla="*/ 231 w 558"/>
                <a:gd name="T7" fmla="*/ 305 h 653"/>
                <a:gd name="T8" fmla="*/ 185 w 558"/>
                <a:gd name="T9" fmla="*/ 154 h 653"/>
                <a:gd name="T10" fmla="*/ 173 w 558"/>
                <a:gd name="T11" fmla="*/ 185 h 653"/>
                <a:gd name="T12" fmla="*/ 204 w 558"/>
                <a:gd name="T13" fmla="*/ 223 h 653"/>
                <a:gd name="T14" fmla="*/ 204 w 558"/>
                <a:gd name="T15" fmla="*/ 393 h 653"/>
                <a:gd name="T16" fmla="*/ 174 w 558"/>
                <a:gd name="T17" fmla="*/ 281 h 653"/>
                <a:gd name="T18" fmla="*/ 127 w 558"/>
                <a:gd name="T19" fmla="*/ 235 h 653"/>
                <a:gd name="T20" fmla="*/ 125 w 558"/>
                <a:gd name="T21" fmla="*/ 169 h 653"/>
                <a:gd name="T22" fmla="*/ 168 w 558"/>
                <a:gd name="T23" fmla="*/ 123 h 653"/>
                <a:gd name="T24" fmla="*/ 204 w 558"/>
                <a:gd name="T25" fmla="*/ 75 h 653"/>
                <a:gd name="T26" fmla="*/ 231 w 558"/>
                <a:gd name="T27" fmla="*/ 107 h 653"/>
                <a:gd name="T28" fmla="*/ 269 w 558"/>
                <a:gd name="T29" fmla="*/ 109 h 653"/>
                <a:gd name="T30" fmla="*/ 295 w 558"/>
                <a:gd name="T31" fmla="*/ 162 h 653"/>
                <a:gd name="T32" fmla="*/ 231 w 558"/>
                <a:gd name="T33" fmla="*/ 147 h 653"/>
                <a:gd name="T34" fmla="*/ 261 w 558"/>
                <a:gd name="T35" fmla="*/ 247 h 653"/>
                <a:gd name="T36" fmla="*/ 310 w 558"/>
                <a:gd name="T37" fmla="*/ 294 h 653"/>
                <a:gd name="T38" fmla="*/ 312 w 558"/>
                <a:gd name="T39" fmla="*/ 365 h 653"/>
                <a:gd name="T40" fmla="*/ 267 w 558"/>
                <a:gd name="T41" fmla="*/ 416 h 653"/>
                <a:gd name="T42" fmla="*/ 231 w 558"/>
                <a:gd name="T43" fmla="*/ 467 h 653"/>
                <a:gd name="T44" fmla="*/ 204 w 558"/>
                <a:gd name="T45" fmla="*/ 433 h 653"/>
                <a:gd name="T46" fmla="*/ 199 w 558"/>
                <a:gd name="T47" fmla="*/ 433 h 653"/>
                <a:gd name="T48" fmla="*/ 149 w 558"/>
                <a:gd name="T49" fmla="*/ 427 h 653"/>
                <a:gd name="T50" fmla="*/ 108 w 558"/>
                <a:gd name="T51" fmla="*/ 410 h 653"/>
                <a:gd name="T52" fmla="*/ 139 w 558"/>
                <a:gd name="T53" fmla="*/ 372 h 653"/>
                <a:gd name="T54" fmla="*/ 182 w 558"/>
                <a:gd name="T55" fmla="*/ 389 h 653"/>
                <a:gd name="T56" fmla="*/ 279 w 558"/>
                <a:gd name="T57" fmla="*/ 0 h 653"/>
                <a:gd name="T58" fmla="*/ 279 w 558"/>
                <a:gd name="T59" fmla="*/ 558 h 653"/>
                <a:gd name="T60" fmla="*/ 405 w 558"/>
                <a:gd name="T61" fmla="*/ 653 h 653"/>
                <a:gd name="T62" fmla="*/ 558 w 558"/>
                <a:gd name="T63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8" h="653">
                  <a:moveTo>
                    <a:pt x="231" y="305"/>
                  </a:moveTo>
                  <a:cubicBezTo>
                    <a:pt x="231" y="391"/>
                    <a:pt x="231" y="391"/>
                    <a:pt x="231" y="391"/>
                  </a:cubicBezTo>
                  <a:cubicBezTo>
                    <a:pt x="234" y="391"/>
                    <a:pt x="237" y="390"/>
                    <a:pt x="240" y="389"/>
                  </a:cubicBezTo>
                  <a:cubicBezTo>
                    <a:pt x="242" y="388"/>
                    <a:pt x="245" y="387"/>
                    <a:pt x="248" y="386"/>
                  </a:cubicBezTo>
                  <a:cubicBezTo>
                    <a:pt x="252" y="384"/>
                    <a:pt x="256" y="380"/>
                    <a:pt x="259" y="373"/>
                  </a:cubicBezTo>
                  <a:cubicBezTo>
                    <a:pt x="262" y="365"/>
                    <a:pt x="263" y="356"/>
                    <a:pt x="263" y="344"/>
                  </a:cubicBezTo>
                  <a:cubicBezTo>
                    <a:pt x="263" y="335"/>
                    <a:pt x="260" y="327"/>
                    <a:pt x="254" y="321"/>
                  </a:cubicBezTo>
                  <a:cubicBezTo>
                    <a:pt x="248" y="315"/>
                    <a:pt x="240" y="310"/>
                    <a:pt x="231" y="305"/>
                  </a:cubicBezTo>
                  <a:moveTo>
                    <a:pt x="204" y="148"/>
                  </a:moveTo>
                  <a:cubicBezTo>
                    <a:pt x="196" y="149"/>
                    <a:pt x="190" y="151"/>
                    <a:pt x="185" y="154"/>
                  </a:cubicBezTo>
                  <a:cubicBezTo>
                    <a:pt x="181" y="156"/>
                    <a:pt x="178" y="160"/>
                    <a:pt x="176" y="165"/>
                  </a:cubicBezTo>
                  <a:cubicBezTo>
                    <a:pt x="174" y="170"/>
                    <a:pt x="173" y="177"/>
                    <a:pt x="173" y="185"/>
                  </a:cubicBezTo>
                  <a:cubicBezTo>
                    <a:pt x="173" y="194"/>
                    <a:pt x="176" y="202"/>
                    <a:pt x="182" y="208"/>
                  </a:cubicBezTo>
                  <a:cubicBezTo>
                    <a:pt x="188" y="214"/>
                    <a:pt x="195" y="219"/>
                    <a:pt x="204" y="223"/>
                  </a:cubicBezTo>
                  <a:cubicBezTo>
                    <a:pt x="204" y="148"/>
                    <a:pt x="204" y="148"/>
                    <a:pt x="204" y="148"/>
                  </a:cubicBezTo>
                  <a:moveTo>
                    <a:pt x="204" y="393"/>
                  </a:moveTo>
                  <a:cubicBezTo>
                    <a:pt x="204" y="294"/>
                    <a:pt x="204" y="294"/>
                    <a:pt x="204" y="294"/>
                  </a:cubicBezTo>
                  <a:cubicBezTo>
                    <a:pt x="194" y="290"/>
                    <a:pt x="184" y="286"/>
                    <a:pt x="174" y="281"/>
                  </a:cubicBezTo>
                  <a:cubicBezTo>
                    <a:pt x="164" y="276"/>
                    <a:pt x="155" y="270"/>
                    <a:pt x="147" y="263"/>
                  </a:cubicBezTo>
                  <a:cubicBezTo>
                    <a:pt x="138" y="255"/>
                    <a:pt x="132" y="246"/>
                    <a:pt x="127" y="235"/>
                  </a:cubicBezTo>
                  <a:cubicBezTo>
                    <a:pt x="121" y="224"/>
                    <a:pt x="119" y="211"/>
                    <a:pt x="119" y="194"/>
                  </a:cubicBezTo>
                  <a:cubicBezTo>
                    <a:pt x="119" y="186"/>
                    <a:pt x="121" y="178"/>
                    <a:pt x="125" y="169"/>
                  </a:cubicBezTo>
                  <a:cubicBezTo>
                    <a:pt x="129" y="160"/>
                    <a:pt x="134" y="152"/>
                    <a:pt x="141" y="144"/>
                  </a:cubicBezTo>
                  <a:cubicBezTo>
                    <a:pt x="149" y="136"/>
                    <a:pt x="158" y="129"/>
                    <a:pt x="168" y="123"/>
                  </a:cubicBezTo>
                  <a:cubicBezTo>
                    <a:pt x="179" y="117"/>
                    <a:pt x="191" y="112"/>
                    <a:pt x="204" y="110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45" y="107"/>
                    <a:pt x="257" y="108"/>
                    <a:pt x="269" y="109"/>
                  </a:cubicBezTo>
                  <a:cubicBezTo>
                    <a:pt x="280" y="111"/>
                    <a:pt x="292" y="113"/>
                    <a:pt x="304" y="115"/>
                  </a:cubicBezTo>
                  <a:cubicBezTo>
                    <a:pt x="295" y="162"/>
                    <a:pt x="295" y="162"/>
                    <a:pt x="295" y="162"/>
                  </a:cubicBezTo>
                  <a:cubicBezTo>
                    <a:pt x="284" y="158"/>
                    <a:pt x="274" y="155"/>
                    <a:pt x="263" y="152"/>
                  </a:cubicBezTo>
                  <a:cubicBezTo>
                    <a:pt x="251" y="149"/>
                    <a:pt x="241" y="148"/>
                    <a:pt x="231" y="147"/>
                  </a:cubicBezTo>
                  <a:cubicBezTo>
                    <a:pt x="231" y="234"/>
                    <a:pt x="231" y="234"/>
                    <a:pt x="231" y="234"/>
                  </a:cubicBezTo>
                  <a:cubicBezTo>
                    <a:pt x="240" y="238"/>
                    <a:pt x="251" y="243"/>
                    <a:pt x="261" y="247"/>
                  </a:cubicBezTo>
                  <a:cubicBezTo>
                    <a:pt x="271" y="252"/>
                    <a:pt x="281" y="258"/>
                    <a:pt x="289" y="266"/>
                  </a:cubicBezTo>
                  <a:cubicBezTo>
                    <a:pt x="298" y="273"/>
                    <a:pt x="305" y="283"/>
                    <a:pt x="310" y="294"/>
                  </a:cubicBezTo>
                  <a:cubicBezTo>
                    <a:pt x="315" y="305"/>
                    <a:pt x="318" y="319"/>
                    <a:pt x="318" y="336"/>
                  </a:cubicBezTo>
                  <a:cubicBezTo>
                    <a:pt x="318" y="346"/>
                    <a:pt x="316" y="356"/>
                    <a:pt x="312" y="365"/>
                  </a:cubicBezTo>
                  <a:cubicBezTo>
                    <a:pt x="308" y="375"/>
                    <a:pt x="302" y="385"/>
                    <a:pt x="295" y="393"/>
                  </a:cubicBezTo>
                  <a:cubicBezTo>
                    <a:pt x="287" y="402"/>
                    <a:pt x="278" y="409"/>
                    <a:pt x="267" y="416"/>
                  </a:cubicBezTo>
                  <a:cubicBezTo>
                    <a:pt x="256" y="422"/>
                    <a:pt x="244" y="427"/>
                    <a:pt x="231" y="430"/>
                  </a:cubicBezTo>
                  <a:cubicBezTo>
                    <a:pt x="231" y="467"/>
                    <a:pt x="231" y="467"/>
                    <a:pt x="231" y="467"/>
                  </a:cubicBezTo>
                  <a:cubicBezTo>
                    <a:pt x="204" y="467"/>
                    <a:pt x="204" y="467"/>
                    <a:pt x="204" y="467"/>
                  </a:cubicBezTo>
                  <a:cubicBezTo>
                    <a:pt x="204" y="433"/>
                    <a:pt x="204" y="433"/>
                    <a:pt x="204" y="433"/>
                  </a:cubicBezTo>
                  <a:cubicBezTo>
                    <a:pt x="203" y="433"/>
                    <a:pt x="202" y="433"/>
                    <a:pt x="202" y="433"/>
                  </a:cubicBezTo>
                  <a:cubicBezTo>
                    <a:pt x="201" y="433"/>
                    <a:pt x="200" y="433"/>
                    <a:pt x="199" y="433"/>
                  </a:cubicBezTo>
                  <a:cubicBezTo>
                    <a:pt x="190" y="433"/>
                    <a:pt x="181" y="433"/>
                    <a:pt x="172" y="432"/>
                  </a:cubicBezTo>
                  <a:cubicBezTo>
                    <a:pt x="164" y="431"/>
                    <a:pt x="156" y="429"/>
                    <a:pt x="149" y="427"/>
                  </a:cubicBezTo>
                  <a:cubicBezTo>
                    <a:pt x="142" y="425"/>
                    <a:pt x="135" y="423"/>
                    <a:pt x="128" y="420"/>
                  </a:cubicBezTo>
                  <a:cubicBezTo>
                    <a:pt x="121" y="417"/>
                    <a:pt x="115" y="414"/>
                    <a:pt x="108" y="410"/>
                  </a:cubicBezTo>
                  <a:cubicBezTo>
                    <a:pt x="123" y="363"/>
                    <a:pt x="123" y="363"/>
                    <a:pt x="123" y="363"/>
                  </a:cubicBezTo>
                  <a:cubicBezTo>
                    <a:pt x="127" y="366"/>
                    <a:pt x="133" y="369"/>
                    <a:pt x="139" y="372"/>
                  </a:cubicBezTo>
                  <a:cubicBezTo>
                    <a:pt x="145" y="376"/>
                    <a:pt x="152" y="379"/>
                    <a:pt x="159" y="381"/>
                  </a:cubicBezTo>
                  <a:cubicBezTo>
                    <a:pt x="167" y="384"/>
                    <a:pt x="174" y="387"/>
                    <a:pt x="182" y="389"/>
                  </a:cubicBezTo>
                  <a:cubicBezTo>
                    <a:pt x="190" y="391"/>
                    <a:pt x="197" y="392"/>
                    <a:pt x="204" y="393"/>
                  </a:cubicBezTo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4" y="558"/>
                    <a:pt x="288" y="558"/>
                    <a:pt x="292" y="558"/>
                  </a:cubicBezTo>
                  <a:cubicBezTo>
                    <a:pt x="405" y="653"/>
                    <a:pt x="405" y="653"/>
                    <a:pt x="405" y="653"/>
                  </a:cubicBezTo>
                  <a:cubicBezTo>
                    <a:pt x="417" y="522"/>
                    <a:pt x="417" y="522"/>
                    <a:pt x="417" y="522"/>
                  </a:cubicBezTo>
                  <a:cubicBezTo>
                    <a:pt x="501" y="474"/>
                    <a:pt x="558" y="383"/>
                    <a:pt x="558" y="279"/>
                  </a:cubicBezTo>
                  <a:cubicBezTo>
                    <a:pt x="558" y="125"/>
                    <a:pt x="433" y="0"/>
                    <a:pt x="279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 66"/>
            <p:cNvSpPr>
              <a:spLocks/>
            </p:cNvSpPr>
            <p:nvPr/>
          </p:nvSpPr>
          <p:spPr bwMode="auto">
            <a:xfrm>
              <a:off x="4170826" y="4258898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 99"/>
            <p:cNvSpPr>
              <a:spLocks/>
            </p:cNvSpPr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1534" y="2184039"/>
            <a:ext cx="595605" cy="696062"/>
            <a:chOff x="3988712" y="2912052"/>
            <a:chExt cx="794140" cy="928082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6" name="Freeform 72"/>
            <p:cNvSpPr>
              <a:spLocks/>
            </p:cNvSpPr>
            <p:nvPr/>
          </p:nvSpPr>
          <p:spPr bwMode="auto">
            <a:xfrm>
              <a:off x="3988712" y="2912052"/>
              <a:ext cx="786362" cy="921686"/>
            </a:xfrm>
            <a:custGeom>
              <a:avLst/>
              <a:gdLst>
                <a:gd name="T0" fmla="*/ 247 w 494"/>
                <a:gd name="T1" fmla="*/ 0 h 579"/>
                <a:gd name="T2" fmla="*/ 0 w 494"/>
                <a:gd name="T3" fmla="*/ 247 h 579"/>
                <a:gd name="T4" fmla="*/ 247 w 494"/>
                <a:gd name="T5" fmla="*/ 494 h 579"/>
                <a:gd name="T6" fmla="*/ 258 w 494"/>
                <a:gd name="T7" fmla="*/ 494 h 579"/>
                <a:gd name="T8" fmla="*/ 358 w 494"/>
                <a:gd name="T9" fmla="*/ 579 h 579"/>
                <a:gd name="T10" fmla="*/ 368 w 494"/>
                <a:gd name="T11" fmla="*/ 462 h 579"/>
                <a:gd name="T12" fmla="*/ 494 w 494"/>
                <a:gd name="T13" fmla="*/ 247 h 579"/>
                <a:gd name="T14" fmla="*/ 247 w 494"/>
                <a:gd name="T1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79">
                  <a:moveTo>
                    <a:pt x="247" y="0"/>
                  </a:moveTo>
                  <a:cubicBezTo>
                    <a:pt x="110" y="0"/>
                    <a:pt x="0" y="111"/>
                    <a:pt x="0" y="247"/>
                  </a:cubicBezTo>
                  <a:cubicBezTo>
                    <a:pt x="0" y="384"/>
                    <a:pt x="110" y="494"/>
                    <a:pt x="247" y="494"/>
                  </a:cubicBezTo>
                  <a:cubicBezTo>
                    <a:pt x="251" y="494"/>
                    <a:pt x="254" y="494"/>
                    <a:pt x="258" y="494"/>
                  </a:cubicBezTo>
                  <a:cubicBezTo>
                    <a:pt x="358" y="579"/>
                    <a:pt x="358" y="579"/>
                    <a:pt x="358" y="579"/>
                  </a:cubicBezTo>
                  <a:cubicBezTo>
                    <a:pt x="368" y="462"/>
                    <a:pt x="368" y="462"/>
                    <a:pt x="368" y="462"/>
                  </a:cubicBezTo>
                  <a:cubicBezTo>
                    <a:pt x="443" y="420"/>
                    <a:pt x="494" y="340"/>
                    <a:pt x="494" y="247"/>
                  </a:cubicBezTo>
                  <a:cubicBezTo>
                    <a:pt x="494" y="111"/>
                    <a:pt x="383" y="0"/>
                    <a:pt x="24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73"/>
            <p:cNvSpPr>
              <a:spLocks/>
            </p:cNvSpPr>
            <p:nvPr/>
          </p:nvSpPr>
          <p:spPr bwMode="auto">
            <a:xfrm>
              <a:off x="3994470" y="2919794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 101"/>
            <p:cNvSpPr>
              <a:spLocks/>
            </p:cNvSpPr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 102"/>
            <p:cNvSpPr>
              <a:spLocks/>
            </p:cNvSpPr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21744" y="1498834"/>
            <a:ext cx="535743" cy="625622"/>
            <a:chOff x="4562325" y="1998444"/>
            <a:chExt cx="714324" cy="83416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4" name="Freeform 70"/>
            <p:cNvSpPr>
              <a:spLocks/>
            </p:cNvSpPr>
            <p:nvPr/>
          </p:nvSpPr>
          <p:spPr bwMode="auto">
            <a:xfrm>
              <a:off x="4562325" y="1998444"/>
              <a:ext cx="714324" cy="834163"/>
            </a:xfrm>
            <a:custGeom>
              <a:avLst/>
              <a:gdLst>
                <a:gd name="T0" fmla="*/ 225 w 449"/>
                <a:gd name="T1" fmla="*/ 0 h 524"/>
                <a:gd name="T2" fmla="*/ 0 w 449"/>
                <a:gd name="T3" fmla="*/ 224 h 524"/>
                <a:gd name="T4" fmla="*/ 225 w 449"/>
                <a:gd name="T5" fmla="*/ 448 h 524"/>
                <a:gd name="T6" fmla="*/ 235 w 449"/>
                <a:gd name="T7" fmla="*/ 448 h 524"/>
                <a:gd name="T8" fmla="*/ 325 w 449"/>
                <a:gd name="T9" fmla="*/ 524 h 524"/>
                <a:gd name="T10" fmla="*/ 335 w 449"/>
                <a:gd name="T11" fmla="*/ 419 h 524"/>
                <a:gd name="T12" fmla="*/ 449 w 449"/>
                <a:gd name="T13" fmla="*/ 224 h 524"/>
                <a:gd name="T14" fmla="*/ 225 w 449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225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ubicBezTo>
                    <a:pt x="449" y="100"/>
                    <a:pt x="348" y="0"/>
                    <a:pt x="225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 71"/>
            <p:cNvSpPr>
              <a:spLocks/>
            </p:cNvSpPr>
            <p:nvPr/>
          </p:nvSpPr>
          <p:spPr bwMode="auto">
            <a:xfrm>
              <a:off x="4562325" y="1999117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0814" y="1713503"/>
            <a:ext cx="1788178" cy="772582"/>
            <a:chOff x="8854418" y="2284672"/>
            <a:chExt cx="2384237" cy="1030109"/>
          </a:xfrm>
        </p:grpSpPr>
        <p:sp>
          <p:nvSpPr>
            <p:cNvPr id="287" name="TextBox 286"/>
            <p:cNvSpPr txBox="1"/>
            <p:nvPr/>
          </p:nvSpPr>
          <p:spPr>
            <a:xfrm>
              <a:off x="8993689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54418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430785" y="1432312"/>
            <a:ext cx="208235" cy="207614"/>
            <a:chOff x="2138511" y="2464802"/>
            <a:chExt cx="354012" cy="352956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814" y="2871531"/>
            <a:ext cx="1788178" cy="772582"/>
            <a:chOff x="8854418" y="3828710"/>
            <a:chExt cx="2384237" cy="1030109"/>
          </a:xfrm>
        </p:grpSpPr>
        <p:sp>
          <p:nvSpPr>
            <p:cNvPr id="292" name="TextBox 291"/>
            <p:cNvSpPr txBox="1"/>
            <p:nvPr/>
          </p:nvSpPr>
          <p:spPr>
            <a:xfrm>
              <a:off x="8993687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854418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430785" y="2590341"/>
            <a:ext cx="208235" cy="207614"/>
            <a:chOff x="2138511" y="2464802"/>
            <a:chExt cx="354012" cy="352956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8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232469" y="4101990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753838" y="3532870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950166" y="1818370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59816" y="1418321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723008" y="1930291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33624" y="2333911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58476" y="3195926"/>
            <a:ext cx="982266" cy="1882378"/>
            <a:chOff x="3987801" y="4348162"/>
            <a:chExt cx="1309688" cy="2509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DA8F7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6119361" y="2519649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5122808" y="1991012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48"/>
          <p:cNvSpPr>
            <a:spLocks/>
          </p:cNvSpPr>
          <p:nvPr/>
        </p:nvSpPr>
        <p:spPr bwMode="auto">
          <a:xfrm>
            <a:off x="6109836" y="1568341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66"/>
          <p:cNvSpPr>
            <a:spLocks/>
          </p:cNvSpPr>
          <p:nvPr/>
        </p:nvSpPr>
        <p:spPr bwMode="auto">
          <a:xfrm>
            <a:off x="5891952" y="3678449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6"/>
          <p:cNvSpPr>
            <a:spLocks noEditPoints="1"/>
          </p:cNvSpPr>
          <p:nvPr/>
        </p:nvSpPr>
        <p:spPr bwMode="auto">
          <a:xfrm>
            <a:off x="6375345" y="4253200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86"/>
          <p:cNvSpPr>
            <a:spLocks noEditPoints="1"/>
          </p:cNvSpPr>
          <p:nvPr/>
        </p:nvSpPr>
        <p:spPr bwMode="auto">
          <a:xfrm>
            <a:off x="6865882" y="2082691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438324" y="2306528"/>
            <a:ext cx="236935" cy="236934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02742" y="2894697"/>
            <a:ext cx="272654" cy="273844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321768" y="1780271"/>
            <a:ext cx="160735" cy="160734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046733" y="3828146"/>
            <a:ext cx="160735" cy="159544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81066" y="3253075"/>
            <a:ext cx="1139711" cy="1820465"/>
            <a:chOff x="6684587" y="4424362"/>
            <a:chExt cx="1519615" cy="2427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109802" y="4250860"/>
            <a:ext cx="348258" cy="348854"/>
            <a:chOff x="9145588" y="4435475"/>
            <a:chExt cx="464344" cy="465138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15533" y="2856008"/>
            <a:ext cx="326231" cy="348258"/>
            <a:chOff x="9159875" y="1647825"/>
            <a:chExt cx="434975" cy="464344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4962" y="1461157"/>
            <a:ext cx="348854" cy="326827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6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115245" y="2175252"/>
            <a:ext cx="348854" cy="293489"/>
            <a:chOff x="5368132" y="2625725"/>
            <a:chExt cx="465138" cy="391319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9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0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12045" y="3591534"/>
            <a:ext cx="348258" cy="272058"/>
            <a:chOff x="2581275" y="1710532"/>
            <a:chExt cx="464344" cy="362744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3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4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5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6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7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8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533565" y="1304665"/>
            <a:ext cx="2534049" cy="731016"/>
            <a:chOff x="8676119" y="2182336"/>
            <a:chExt cx="3378732" cy="974688"/>
          </a:xfrm>
        </p:grpSpPr>
        <p:sp>
          <p:nvSpPr>
            <p:cNvPr id="100" name="TextBox 99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33565" y="2058038"/>
            <a:ext cx="2534049" cy="731016"/>
            <a:chOff x="8676119" y="2182336"/>
            <a:chExt cx="3378732" cy="974688"/>
          </a:xfrm>
        </p:grpSpPr>
        <p:sp>
          <p:nvSpPr>
            <p:cNvPr id="115" name="TextBox 114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533565" y="2745420"/>
            <a:ext cx="2534049" cy="731016"/>
            <a:chOff x="8676119" y="2182336"/>
            <a:chExt cx="3378732" cy="974688"/>
          </a:xfrm>
        </p:grpSpPr>
        <p:sp>
          <p:nvSpPr>
            <p:cNvPr id="118" name="TextBox 117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533565" y="3442846"/>
            <a:ext cx="2534049" cy="731016"/>
            <a:chOff x="8676119" y="2182336"/>
            <a:chExt cx="3378732" cy="974688"/>
          </a:xfrm>
        </p:grpSpPr>
        <p:sp>
          <p:nvSpPr>
            <p:cNvPr id="121" name="TextBox 120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33565" y="4137113"/>
            <a:ext cx="2534049" cy="731016"/>
            <a:chOff x="8676119" y="2182336"/>
            <a:chExt cx="3378732" cy="974688"/>
          </a:xfrm>
        </p:grpSpPr>
        <p:sp>
          <p:nvSpPr>
            <p:cNvPr id="124" name="TextBox 123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flipV="1">
            <a:off x="5174367" y="3241158"/>
            <a:ext cx="537117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Straight Connector 10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10180" y="4099437"/>
            <a:ext cx="1701870" cy="881126"/>
            <a:chOff x="581767" y="3038869"/>
            <a:chExt cx="2269160" cy="1174835"/>
          </a:xfrm>
        </p:grpSpPr>
        <p:sp>
          <p:nvSpPr>
            <p:cNvPr id="14" name="TextBox 13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0233" y="1621459"/>
            <a:ext cx="1104488" cy="1281206"/>
            <a:chOff x="6906978" y="2161945"/>
            <a:chExt cx="1472650" cy="170827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Hexagon 3"/>
            <p:cNvSpPr/>
            <p:nvPr/>
          </p:nvSpPr>
          <p:spPr>
            <a:xfrm rot="16200000">
              <a:off x="6789166" y="2279757"/>
              <a:ext cx="1708274" cy="147265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421761" y="2678084"/>
              <a:ext cx="516319" cy="583933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80362" y="1756876"/>
            <a:ext cx="829818" cy="962588"/>
            <a:chOff x="5707149" y="2342500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Hexagon 6"/>
            <p:cNvSpPr/>
            <p:nvPr/>
          </p:nvSpPr>
          <p:spPr>
            <a:xfrm rot="16200000">
              <a:off x="5618635" y="2431014"/>
              <a:ext cx="1283451" cy="1106424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054264" y="2758092"/>
              <a:ext cx="412192" cy="452267"/>
            </a:xfrm>
            <a:custGeom>
              <a:avLst/>
              <a:gdLst>
                <a:gd name="T0" fmla="*/ 65 w 100"/>
                <a:gd name="T1" fmla="*/ 0 h 110"/>
                <a:gd name="T2" fmla="*/ 77 w 100"/>
                <a:gd name="T3" fmla="*/ 12 h 110"/>
                <a:gd name="T4" fmla="*/ 68 w 100"/>
                <a:gd name="T5" fmla="*/ 40 h 110"/>
                <a:gd name="T6" fmla="*/ 67 w 100"/>
                <a:gd name="T7" fmla="*/ 10 h 110"/>
                <a:gd name="T8" fmla="*/ 28 w 100"/>
                <a:gd name="T9" fmla="*/ 9 h 110"/>
                <a:gd name="T10" fmla="*/ 28 w 100"/>
                <a:gd name="T11" fmla="*/ 16 h 110"/>
                <a:gd name="T12" fmla="*/ 25 w 100"/>
                <a:gd name="T13" fmla="*/ 24 h 110"/>
                <a:gd name="T14" fmla="*/ 18 w 100"/>
                <a:gd name="T15" fmla="*/ 26 h 110"/>
                <a:gd name="T16" fmla="*/ 9 w 100"/>
                <a:gd name="T17" fmla="*/ 25 h 110"/>
                <a:gd name="T18" fmla="*/ 10 w 100"/>
                <a:gd name="T19" fmla="*/ 87 h 110"/>
                <a:gd name="T20" fmla="*/ 12 w 100"/>
                <a:gd name="T21" fmla="*/ 88 h 110"/>
                <a:gd name="T22" fmla="*/ 44 w 100"/>
                <a:gd name="T23" fmla="*/ 97 h 110"/>
                <a:gd name="T24" fmla="*/ 4 w 100"/>
                <a:gd name="T25" fmla="*/ 93 h 110"/>
                <a:gd name="T26" fmla="*/ 4 w 100"/>
                <a:gd name="T27" fmla="*/ 93 h 110"/>
                <a:gd name="T28" fmla="*/ 0 w 100"/>
                <a:gd name="T29" fmla="*/ 22 h 110"/>
                <a:gd name="T30" fmla="*/ 2 w 100"/>
                <a:gd name="T31" fmla="*/ 19 h 110"/>
                <a:gd name="T32" fmla="*/ 21 w 100"/>
                <a:gd name="T33" fmla="*/ 0 h 110"/>
                <a:gd name="T34" fmla="*/ 90 w 100"/>
                <a:gd name="T35" fmla="*/ 45 h 110"/>
                <a:gd name="T36" fmla="*/ 84 w 100"/>
                <a:gd name="T37" fmla="*/ 39 h 110"/>
                <a:gd name="T38" fmla="*/ 83 w 100"/>
                <a:gd name="T39" fmla="*/ 47 h 110"/>
                <a:gd name="T40" fmla="*/ 94 w 100"/>
                <a:gd name="T41" fmla="*/ 53 h 110"/>
                <a:gd name="T42" fmla="*/ 86 w 100"/>
                <a:gd name="T43" fmla="*/ 81 h 110"/>
                <a:gd name="T44" fmla="*/ 100 w 100"/>
                <a:gd name="T45" fmla="*/ 51 h 110"/>
                <a:gd name="T46" fmla="*/ 90 w 100"/>
                <a:gd name="T47" fmla="*/ 45 h 110"/>
                <a:gd name="T48" fmla="*/ 54 w 100"/>
                <a:gd name="T49" fmla="*/ 84 h 110"/>
                <a:gd name="T50" fmla="*/ 90 w 100"/>
                <a:gd name="T51" fmla="*/ 55 h 110"/>
                <a:gd name="T52" fmla="*/ 52 w 100"/>
                <a:gd name="T53" fmla="*/ 87 h 110"/>
                <a:gd name="T54" fmla="*/ 51 w 100"/>
                <a:gd name="T55" fmla="*/ 103 h 110"/>
                <a:gd name="T56" fmla="*/ 52 w 100"/>
                <a:gd name="T57" fmla="*/ 110 h 110"/>
                <a:gd name="T58" fmla="*/ 56 w 100"/>
                <a:gd name="T59" fmla="*/ 106 h 110"/>
                <a:gd name="T60" fmla="*/ 52 w 100"/>
                <a:gd name="T61" fmla="*/ 87 h 110"/>
                <a:gd name="T62" fmla="*/ 18 w 100"/>
                <a:gd name="T63" fmla="*/ 60 h 110"/>
                <a:gd name="T64" fmla="*/ 30 w 100"/>
                <a:gd name="T65" fmla="*/ 56 h 110"/>
                <a:gd name="T66" fmla="*/ 18 w 100"/>
                <a:gd name="T67" fmla="*/ 43 h 110"/>
                <a:gd name="T68" fmla="*/ 60 w 100"/>
                <a:gd name="T69" fmla="*/ 48 h 110"/>
                <a:gd name="T70" fmla="*/ 18 w 100"/>
                <a:gd name="T71" fmla="*/ 43 h 110"/>
                <a:gd name="T72" fmla="*/ 18 w 100"/>
                <a:gd name="T73" fmla="*/ 36 h 110"/>
                <a:gd name="T74" fmla="*/ 60 w 100"/>
                <a:gd name="T75" fmla="*/ 31 h 110"/>
                <a:gd name="T76" fmla="*/ 37 w 100"/>
                <a:gd name="T77" fmla="*/ 19 h 110"/>
                <a:gd name="T78" fmla="*/ 60 w 100"/>
                <a:gd name="T79" fmla="*/ 24 h 110"/>
                <a:gd name="T80" fmla="*/ 37 w 100"/>
                <a:gd name="T81" fmla="*/ 19 h 110"/>
                <a:gd name="T82" fmla="*/ 14 w 100"/>
                <a:gd name="T83" fmla="*/ 21 h 110"/>
                <a:gd name="T84" fmla="*/ 18 w 100"/>
                <a:gd name="T85" fmla="*/ 22 h 110"/>
                <a:gd name="T86" fmla="*/ 20 w 100"/>
                <a:gd name="T87" fmla="*/ 22 h 110"/>
                <a:gd name="T88" fmla="*/ 24 w 100"/>
                <a:gd name="T89" fmla="*/ 18 h 110"/>
                <a:gd name="T90" fmla="*/ 24 w 100"/>
                <a:gd name="T91" fmla="*/ 17 h 110"/>
                <a:gd name="T92" fmla="*/ 23 w 100"/>
                <a:gd name="T93" fmla="*/ 12 h 110"/>
                <a:gd name="T94" fmla="*/ 12 w 100"/>
                <a:gd name="T95" fmla="*/ 2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0">
                  <a:moveTo>
                    <a:pt x="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1" y="1"/>
                    <a:pt x="74" y="4"/>
                  </a:cubicBezTo>
                  <a:cubicBezTo>
                    <a:pt x="76" y="6"/>
                    <a:pt x="77" y="9"/>
                    <a:pt x="77" y="12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8" y="11"/>
                    <a:pt x="67" y="10"/>
                  </a:cubicBezTo>
                  <a:cubicBezTo>
                    <a:pt x="67" y="10"/>
                    <a:pt x="66" y="9"/>
                    <a:pt x="65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8"/>
                    <a:pt x="28" y="19"/>
                  </a:cubicBezTo>
                  <a:cubicBezTo>
                    <a:pt x="28" y="21"/>
                    <a:pt x="27" y="23"/>
                    <a:pt x="25" y="24"/>
                  </a:cubicBezTo>
                  <a:cubicBezTo>
                    <a:pt x="24" y="25"/>
                    <a:pt x="23" y="26"/>
                    <a:pt x="21" y="26"/>
                  </a:cubicBezTo>
                  <a:cubicBezTo>
                    <a:pt x="20" y="26"/>
                    <a:pt x="19" y="26"/>
                    <a:pt x="18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10" y="86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1" y="87"/>
                    <a:pt x="11" y="88"/>
                    <a:pt x="12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9" y="97"/>
                    <a:pt x="6" y="96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" y="91"/>
                    <a:pt x="0" y="88"/>
                    <a:pt x="0" y="8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90" y="45"/>
                  </a:moveTo>
                  <a:cubicBezTo>
                    <a:pt x="90" y="43"/>
                    <a:pt x="90" y="43"/>
                    <a:pt x="90" y="4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62"/>
                    <a:pt x="88" y="70"/>
                    <a:pt x="82" y="77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3" y="73"/>
                    <a:pt x="98" y="63"/>
                    <a:pt x="100" y="53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0" y="45"/>
                    <a:pt x="90" y="45"/>
                    <a:pt x="90" y="45"/>
                  </a:cubicBezTo>
                  <a:close/>
                  <a:moveTo>
                    <a:pt x="74" y="47"/>
                  </a:moveTo>
                  <a:cubicBezTo>
                    <a:pt x="64" y="58"/>
                    <a:pt x="58" y="70"/>
                    <a:pt x="54" y="84"/>
                  </a:cubicBezTo>
                  <a:cubicBezTo>
                    <a:pt x="59" y="86"/>
                    <a:pt x="64" y="89"/>
                    <a:pt x="70" y="92"/>
                  </a:cubicBezTo>
                  <a:cubicBezTo>
                    <a:pt x="78" y="81"/>
                    <a:pt x="85" y="68"/>
                    <a:pt x="90" y="55"/>
                  </a:cubicBezTo>
                  <a:cubicBezTo>
                    <a:pt x="84" y="52"/>
                    <a:pt x="79" y="50"/>
                    <a:pt x="74" y="47"/>
                  </a:cubicBezTo>
                  <a:close/>
                  <a:moveTo>
                    <a:pt x="52" y="87"/>
                  </a:moveTo>
                  <a:cubicBezTo>
                    <a:pt x="50" y="103"/>
                    <a:pt x="50" y="103"/>
                    <a:pt x="50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52" y="87"/>
                    <a:pt x="52" y="87"/>
                    <a:pt x="52" y="87"/>
                  </a:cubicBezTo>
                  <a:close/>
                  <a:moveTo>
                    <a:pt x="18" y="56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18" y="56"/>
                    <a:pt x="18" y="56"/>
                  </a:cubicBezTo>
                  <a:close/>
                  <a:moveTo>
                    <a:pt x="18" y="43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18" y="43"/>
                    <a:pt x="18" y="43"/>
                    <a:pt x="18" y="43"/>
                  </a:cubicBezTo>
                  <a:close/>
                  <a:moveTo>
                    <a:pt x="18" y="31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37" y="19"/>
                  </a:moveTo>
                  <a:cubicBezTo>
                    <a:pt x="37" y="24"/>
                    <a:pt x="37" y="24"/>
                    <a:pt x="37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37" y="19"/>
                    <a:pt x="37" y="19"/>
                    <a:pt x="37" y="19"/>
                  </a:cubicBezTo>
                  <a:close/>
                  <a:moveTo>
                    <a:pt x="12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3" y="20"/>
                    <a:pt x="24" y="19"/>
                    <a:pt x="24" y="18"/>
                  </a:cubicBez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7167" y="2759865"/>
            <a:ext cx="829818" cy="962588"/>
            <a:chOff x="7756222" y="3679819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Hexagon 5"/>
            <p:cNvSpPr/>
            <p:nvPr/>
          </p:nvSpPr>
          <p:spPr>
            <a:xfrm rot="16200000">
              <a:off x="7667708" y="3768333"/>
              <a:ext cx="1283451" cy="1106424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07833" y="4106652"/>
              <a:ext cx="403032" cy="428221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46068" y="2556623"/>
            <a:ext cx="1004080" cy="1164732"/>
            <a:chOff x="4889416" y="3362177"/>
            <a:chExt cx="1338773" cy="1552976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Hexagon 7"/>
            <p:cNvSpPr/>
            <p:nvPr/>
          </p:nvSpPr>
          <p:spPr>
            <a:xfrm rot="16200000">
              <a:off x="4782315" y="3469278"/>
              <a:ext cx="1552976" cy="1338773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5260360" y="3842689"/>
              <a:ext cx="596885" cy="482589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70926" y="2930707"/>
            <a:ext cx="685800" cy="795528"/>
            <a:chOff x="3921207" y="3748989"/>
            <a:chExt cx="914400" cy="106070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Hexagon 8"/>
            <p:cNvSpPr/>
            <p:nvPr/>
          </p:nvSpPr>
          <p:spPr>
            <a:xfrm rot="16200000">
              <a:off x="3848055" y="3822141"/>
              <a:ext cx="1060704" cy="914400"/>
            </a:xfrm>
            <a:prstGeom prst="hexagon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4185601" y="4086602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V="1">
            <a:off x="5710955" y="1422226"/>
            <a:ext cx="672194" cy="17807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Straight Connector 21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8723" y="1280039"/>
            <a:ext cx="1701870" cy="881126"/>
            <a:chOff x="581767" y="3038869"/>
            <a:chExt cx="2269160" cy="1174835"/>
          </a:xfrm>
        </p:grpSpPr>
        <p:sp>
          <p:nvSpPr>
            <p:cNvPr id="25" name="TextBox 24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 flipV="1">
            <a:off x="3829930" y="1422226"/>
            <a:ext cx="841211" cy="262214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Straight Connector 27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flipH="1">
            <a:off x="2079000" y="1280039"/>
            <a:ext cx="1701871" cy="881126"/>
            <a:chOff x="581766" y="3038869"/>
            <a:chExt cx="2269161" cy="1174835"/>
          </a:xfrm>
        </p:grpSpPr>
        <p:sp>
          <p:nvSpPr>
            <p:cNvPr id="31" name="TextBox 30"/>
            <p:cNvSpPr txBox="1"/>
            <p:nvPr/>
          </p:nvSpPr>
          <p:spPr>
            <a:xfrm>
              <a:off x="581766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5400000" flipH="1" flipV="1">
            <a:off x="3529421" y="3612281"/>
            <a:ext cx="469023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Straight Connector 33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722744" y="4099437"/>
            <a:ext cx="2583784" cy="881126"/>
            <a:chOff x="581767" y="3038869"/>
            <a:chExt cx="3445044" cy="1174835"/>
          </a:xfrm>
        </p:grpSpPr>
        <p:sp>
          <p:nvSpPr>
            <p:cNvPr id="37" name="TextBox 36"/>
            <p:cNvSpPr txBox="1"/>
            <p:nvPr/>
          </p:nvSpPr>
          <p:spPr>
            <a:xfrm>
              <a:off x="581767" y="3038869"/>
              <a:ext cx="3445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Analysis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348" y="2915500"/>
            <a:ext cx="2112871" cy="338090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40" name="Straight Connector 39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26572" y="2164304"/>
            <a:ext cx="1701870" cy="881126"/>
            <a:chOff x="581767" y="3038869"/>
            <a:chExt cx="2269160" cy="1174835"/>
          </a:xfrm>
        </p:grpSpPr>
        <p:sp>
          <p:nvSpPr>
            <p:cNvPr id="43" name="TextBox 42"/>
            <p:cNvSpPr txBox="1"/>
            <p:nvPr/>
          </p:nvSpPr>
          <p:spPr>
            <a:xfrm>
              <a:off x="581767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8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6810"/>
          <p:cNvSpPr>
            <a:spLocks/>
          </p:cNvSpPr>
          <p:nvPr/>
        </p:nvSpPr>
        <p:spPr bwMode="auto">
          <a:xfrm>
            <a:off x="2421737" y="2262093"/>
            <a:ext cx="873777" cy="355207"/>
          </a:xfrm>
          <a:custGeom>
            <a:avLst/>
            <a:gdLst>
              <a:gd name="T0" fmla="*/ 115 w 1166"/>
              <a:gd name="T1" fmla="*/ 445 h 474"/>
              <a:gd name="T2" fmla="*/ 115 w 1166"/>
              <a:gd name="T3" fmla="*/ 168 h 474"/>
              <a:gd name="T4" fmla="*/ 203 w 1166"/>
              <a:gd name="T5" fmla="*/ 168 h 474"/>
              <a:gd name="T6" fmla="*/ 100 w 1166"/>
              <a:gd name="T7" fmla="*/ 0 h 474"/>
              <a:gd name="T8" fmla="*/ 0 w 1166"/>
              <a:gd name="T9" fmla="*/ 168 h 474"/>
              <a:gd name="T10" fmla="*/ 86 w 1166"/>
              <a:gd name="T11" fmla="*/ 168 h 474"/>
              <a:gd name="T12" fmla="*/ 86 w 1166"/>
              <a:gd name="T13" fmla="*/ 474 h 474"/>
              <a:gd name="T14" fmla="*/ 1166 w 1166"/>
              <a:gd name="T15" fmla="*/ 474 h 474"/>
              <a:gd name="T16" fmla="*/ 1166 w 1166"/>
              <a:gd name="T17" fmla="*/ 445 h 474"/>
              <a:gd name="T18" fmla="*/ 115 w 1166"/>
              <a:gd name="T19" fmla="*/ 445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474">
                <a:moveTo>
                  <a:pt x="115" y="445"/>
                </a:moveTo>
                <a:lnTo>
                  <a:pt x="115" y="168"/>
                </a:lnTo>
                <a:lnTo>
                  <a:pt x="203" y="168"/>
                </a:lnTo>
                <a:lnTo>
                  <a:pt x="100" y="0"/>
                </a:lnTo>
                <a:lnTo>
                  <a:pt x="0" y="168"/>
                </a:lnTo>
                <a:lnTo>
                  <a:pt x="86" y="168"/>
                </a:lnTo>
                <a:lnTo>
                  <a:pt x="86" y="474"/>
                </a:lnTo>
                <a:lnTo>
                  <a:pt x="1166" y="474"/>
                </a:lnTo>
                <a:lnTo>
                  <a:pt x="1166" y="445"/>
                </a:lnTo>
                <a:lnTo>
                  <a:pt x="115" y="4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6814"/>
          <p:cNvSpPr>
            <a:spLocks/>
          </p:cNvSpPr>
          <p:nvPr/>
        </p:nvSpPr>
        <p:spPr bwMode="auto">
          <a:xfrm>
            <a:off x="5872414" y="2262842"/>
            <a:ext cx="932979" cy="353708"/>
          </a:xfrm>
          <a:custGeom>
            <a:avLst/>
            <a:gdLst>
              <a:gd name="T0" fmla="*/ 1245 w 1245"/>
              <a:gd name="T1" fmla="*/ 165 h 472"/>
              <a:gd name="T2" fmla="*/ 1143 w 1245"/>
              <a:gd name="T3" fmla="*/ 0 h 472"/>
              <a:gd name="T4" fmla="*/ 1043 w 1245"/>
              <a:gd name="T5" fmla="*/ 165 h 472"/>
              <a:gd name="T6" fmla="*/ 1129 w 1245"/>
              <a:gd name="T7" fmla="*/ 165 h 472"/>
              <a:gd name="T8" fmla="*/ 1129 w 1245"/>
              <a:gd name="T9" fmla="*/ 444 h 472"/>
              <a:gd name="T10" fmla="*/ 0 w 1245"/>
              <a:gd name="T11" fmla="*/ 444 h 472"/>
              <a:gd name="T12" fmla="*/ 0 w 1245"/>
              <a:gd name="T13" fmla="*/ 472 h 472"/>
              <a:gd name="T14" fmla="*/ 1157 w 1245"/>
              <a:gd name="T15" fmla="*/ 472 h 472"/>
              <a:gd name="T16" fmla="*/ 1157 w 1245"/>
              <a:gd name="T17" fmla="*/ 165 h 472"/>
              <a:gd name="T18" fmla="*/ 1245 w 1245"/>
              <a:gd name="T19" fmla="*/ 16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5" h="472">
                <a:moveTo>
                  <a:pt x="1245" y="165"/>
                </a:moveTo>
                <a:lnTo>
                  <a:pt x="1143" y="0"/>
                </a:lnTo>
                <a:lnTo>
                  <a:pt x="1043" y="165"/>
                </a:lnTo>
                <a:lnTo>
                  <a:pt x="1129" y="165"/>
                </a:lnTo>
                <a:lnTo>
                  <a:pt x="1129" y="444"/>
                </a:lnTo>
                <a:lnTo>
                  <a:pt x="0" y="444"/>
                </a:lnTo>
                <a:lnTo>
                  <a:pt x="0" y="472"/>
                </a:lnTo>
                <a:lnTo>
                  <a:pt x="1157" y="472"/>
                </a:lnTo>
                <a:lnTo>
                  <a:pt x="1157" y="165"/>
                </a:lnTo>
                <a:lnTo>
                  <a:pt x="1245" y="1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847"/>
          <p:cNvSpPr>
            <a:spLocks/>
          </p:cNvSpPr>
          <p:nvPr/>
        </p:nvSpPr>
        <p:spPr bwMode="auto">
          <a:xfrm>
            <a:off x="5430764" y="3527429"/>
            <a:ext cx="358541" cy="169878"/>
          </a:xfrm>
          <a:custGeom>
            <a:avLst/>
            <a:gdLst>
              <a:gd name="T0" fmla="*/ 0 w 439"/>
              <a:gd name="T1" fmla="*/ 88 h 208"/>
              <a:gd name="T2" fmla="*/ 0 w 439"/>
              <a:gd name="T3" fmla="*/ 118 h 208"/>
              <a:gd name="T4" fmla="*/ 273 w 439"/>
              <a:gd name="T5" fmla="*/ 118 h 208"/>
              <a:gd name="T6" fmla="*/ 273 w 439"/>
              <a:gd name="T7" fmla="*/ 208 h 208"/>
              <a:gd name="T8" fmla="*/ 439 w 439"/>
              <a:gd name="T9" fmla="*/ 103 h 208"/>
              <a:gd name="T10" fmla="*/ 273 w 439"/>
              <a:gd name="T11" fmla="*/ 0 h 208"/>
              <a:gd name="T12" fmla="*/ 273 w 439"/>
              <a:gd name="T13" fmla="*/ 88 h 208"/>
              <a:gd name="T14" fmla="*/ 0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0" y="88"/>
                </a:moveTo>
                <a:lnTo>
                  <a:pt x="0" y="118"/>
                </a:lnTo>
                <a:lnTo>
                  <a:pt x="273" y="118"/>
                </a:lnTo>
                <a:lnTo>
                  <a:pt x="273" y="208"/>
                </a:lnTo>
                <a:lnTo>
                  <a:pt x="439" y="103"/>
                </a:lnTo>
                <a:lnTo>
                  <a:pt x="273" y="0"/>
                </a:lnTo>
                <a:lnTo>
                  <a:pt x="273" y="88"/>
                </a:lnTo>
                <a:lnTo>
                  <a:pt x="0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6851"/>
          <p:cNvSpPr>
            <a:spLocks/>
          </p:cNvSpPr>
          <p:nvPr/>
        </p:nvSpPr>
        <p:spPr bwMode="auto">
          <a:xfrm>
            <a:off x="3320115" y="3527429"/>
            <a:ext cx="358541" cy="169878"/>
          </a:xfrm>
          <a:custGeom>
            <a:avLst/>
            <a:gdLst>
              <a:gd name="T0" fmla="*/ 439 w 439"/>
              <a:gd name="T1" fmla="*/ 88 h 208"/>
              <a:gd name="T2" fmla="*/ 439 w 439"/>
              <a:gd name="T3" fmla="*/ 118 h 208"/>
              <a:gd name="T4" fmla="*/ 165 w 439"/>
              <a:gd name="T5" fmla="*/ 118 h 208"/>
              <a:gd name="T6" fmla="*/ 165 w 439"/>
              <a:gd name="T7" fmla="*/ 208 h 208"/>
              <a:gd name="T8" fmla="*/ 0 w 439"/>
              <a:gd name="T9" fmla="*/ 103 h 208"/>
              <a:gd name="T10" fmla="*/ 165 w 439"/>
              <a:gd name="T11" fmla="*/ 0 h 208"/>
              <a:gd name="T12" fmla="*/ 165 w 439"/>
              <a:gd name="T13" fmla="*/ 88 h 208"/>
              <a:gd name="T14" fmla="*/ 439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439" y="88"/>
                </a:moveTo>
                <a:lnTo>
                  <a:pt x="439" y="118"/>
                </a:lnTo>
                <a:lnTo>
                  <a:pt x="165" y="118"/>
                </a:lnTo>
                <a:lnTo>
                  <a:pt x="165" y="208"/>
                </a:lnTo>
                <a:lnTo>
                  <a:pt x="0" y="103"/>
                </a:lnTo>
                <a:lnTo>
                  <a:pt x="165" y="0"/>
                </a:lnTo>
                <a:lnTo>
                  <a:pt x="165" y="88"/>
                </a:lnTo>
                <a:lnTo>
                  <a:pt x="439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91451" y="1618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66239" y="1615071"/>
            <a:ext cx="2022852" cy="2645077"/>
            <a:chOff x="4754985" y="2153427"/>
            <a:chExt cx="2697136" cy="3526769"/>
          </a:xfrm>
          <a:effectLst>
            <a:outerShdw blurRad="571500"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807460" y="3896065"/>
              <a:ext cx="1295253" cy="1784131"/>
            </a:xfrm>
            <a:custGeom>
              <a:avLst/>
              <a:gdLst>
                <a:gd name="connsiteX0" fmla="*/ 1295252 w 1295253"/>
                <a:gd name="connsiteY0" fmla="*/ 0 h 1784131"/>
                <a:gd name="connsiteX1" fmla="*/ 1295252 w 1295253"/>
                <a:gd name="connsiteY1" fmla="*/ 3485 h 1784131"/>
                <a:gd name="connsiteX2" fmla="*/ 1295252 w 1295253"/>
                <a:gd name="connsiteY2" fmla="*/ 9020 h 1784131"/>
                <a:gd name="connsiteX3" fmla="*/ 1295253 w 1295253"/>
                <a:gd name="connsiteY3" fmla="*/ 9020 h 1784131"/>
                <a:gd name="connsiteX4" fmla="*/ 1295253 w 1295253"/>
                <a:gd name="connsiteY4" fmla="*/ 1784130 h 1784131"/>
                <a:gd name="connsiteX5" fmla="*/ 1295252 w 1295253"/>
                <a:gd name="connsiteY5" fmla="*/ 1784129 h 1784131"/>
                <a:gd name="connsiteX6" fmla="*/ 1295252 w 1295253"/>
                <a:gd name="connsiteY6" fmla="*/ 1784131 h 1784131"/>
                <a:gd name="connsiteX7" fmla="*/ 1289916 w 1295253"/>
                <a:gd name="connsiteY7" fmla="*/ 1779839 h 1784131"/>
                <a:gd name="connsiteX8" fmla="*/ 1289264 w 1295253"/>
                <a:gd name="connsiteY8" fmla="*/ 1779305 h 1784131"/>
                <a:gd name="connsiteX9" fmla="*/ 1285709 w 1295253"/>
                <a:gd name="connsiteY9" fmla="*/ 1776442 h 1784131"/>
                <a:gd name="connsiteX10" fmla="*/ 1278981 w 1295253"/>
                <a:gd name="connsiteY10" fmla="*/ 1770899 h 1784131"/>
                <a:gd name="connsiteX11" fmla="*/ 1274454 w 1295253"/>
                <a:gd name="connsiteY11" fmla="*/ 1767198 h 1784131"/>
                <a:gd name="connsiteX12" fmla="*/ 1271339 w 1295253"/>
                <a:gd name="connsiteY12" fmla="*/ 1764603 h 1784131"/>
                <a:gd name="connsiteX13" fmla="*/ 1258397 w 1295253"/>
                <a:gd name="connsiteY13" fmla="*/ 1753940 h 1784131"/>
                <a:gd name="connsiteX14" fmla="*/ 924699 w 1295253"/>
                <a:gd name="connsiteY14" fmla="*/ 1448778 h 1784131"/>
                <a:gd name="connsiteX15" fmla="*/ 885343 w 1295253"/>
                <a:gd name="connsiteY15" fmla="*/ 1408842 h 1784131"/>
                <a:gd name="connsiteX16" fmla="*/ 884367 w 1295253"/>
                <a:gd name="connsiteY16" fmla="*/ 1407885 h 1784131"/>
                <a:gd name="connsiteX17" fmla="*/ 883417 w 1295253"/>
                <a:gd name="connsiteY17" fmla="*/ 1406888 h 1784131"/>
                <a:gd name="connsiteX18" fmla="*/ 832405 w 1295253"/>
                <a:gd name="connsiteY18" fmla="*/ 1355125 h 1784131"/>
                <a:gd name="connsiteX19" fmla="*/ 794341 w 1295253"/>
                <a:gd name="connsiteY19" fmla="*/ 1313361 h 1784131"/>
                <a:gd name="connsiteX20" fmla="*/ 742842 w 1295253"/>
                <a:gd name="connsiteY20" fmla="*/ 1259289 h 1784131"/>
                <a:gd name="connsiteX21" fmla="*/ 685733 w 1295253"/>
                <a:gd name="connsiteY21" fmla="*/ 1194198 h 1784131"/>
                <a:gd name="connsiteX22" fmla="*/ 638119 w 1295253"/>
                <a:gd name="connsiteY22" fmla="*/ 1141956 h 1784131"/>
                <a:gd name="connsiteX23" fmla="*/ 619297 w 1295253"/>
                <a:gd name="connsiteY23" fmla="*/ 1118475 h 1784131"/>
                <a:gd name="connsiteX24" fmla="*/ 596804 w 1295253"/>
                <a:gd name="connsiteY24" fmla="*/ 1092837 h 1784131"/>
                <a:gd name="connsiteX25" fmla="*/ 452796 w 1295253"/>
                <a:gd name="connsiteY25" fmla="*/ 911354 h 1784131"/>
                <a:gd name="connsiteX26" fmla="*/ 453050 w 1295253"/>
                <a:gd name="connsiteY26" fmla="*/ 911076 h 1784131"/>
                <a:gd name="connsiteX27" fmla="*/ 444115 w 1295253"/>
                <a:gd name="connsiteY27" fmla="*/ 899929 h 1784131"/>
                <a:gd name="connsiteX28" fmla="*/ 120377 w 1295253"/>
                <a:gd name="connsiteY28" fmla="*/ 356324 h 1784131"/>
                <a:gd name="connsiteX29" fmla="*/ 0 w 1295253"/>
                <a:gd name="connsiteY29" fmla="*/ 9020 h 1784131"/>
                <a:gd name="connsiteX30" fmla="*/ 1286485 w 1295253"/>
                <a:gd name="connsiteY30" fmla="*/ 9020 h 178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95253" h="1784131">
                  <a:moveTo>
                    <a:pt x="1295252" y="0"/>
                  </a:moveTo>
                  <a:cubicBezTo>
                    <a:pt x="1295252" y="0"/>
                    <a:pt x="1295252" y="0"/>
                    <a:pt x="1295252" y="3485"/>
                  </a:cubicBezTo>
                  <a:lnTo>
                    <a:pt x="1295252" y="9020"/>
                  </a:lnTo>
                  <a:lnTo>
                    <a:pt x="1295253" y="9020"/>
                  </a:lnTo>
                  <a:cubicBezTo>
                    <a:pt x="1295253" y="9020"/>
                    <a:pt x="1295253" y="9020"/>
                    <a:pt x="1295253" y="1784130"/>
                  </a:cubicBezTo>
                  <a:lnTo>
                    <a:pt x="1295252" y="1784129"/>
                  </a:lnTo>
                  <a:lnTo>
                    <a:pt x="1295252" y="1784131"/>
                  </a:lnTo>
                  <a:cubicBezTo>
                    <a:pt x="1295252" y="1784131"/>
                    <a:pt x="1293428" y="1782681"/>
                    <a:pt x="1289916" y="1779839"/>
                  </a:cubicBezTo>
                  <a:lnTo>
                    <a:pt x="1289264" y="1779305"/>
                  </a:lnTo>
                  <a:lnTo>
                    <a:pt x="1285709" y="1776442"/>
                  </a:lnTo>
                  <a:lnTo>
                    <a:pt x="1278981" y="1770899"/>
                  </a:lnTo>
                  <a:lnTo>
                    <a:pt x="1274454" y="1767198"/>
                  </a:lnTo>
                  <a:lnTo>
                    <a:pt x="1271339" y="1764603"/>
                  </a:lnTo>
                  <a:lnTo>
                    <a:pt x="1258397" y="1753940"/>
                  </a:lnTo>
                  <a:cubicBezTo>
                    <a:pt x="1199173" y="1704561"/>
                    <a:pt x="1074176" y="1596976"/>
                    <a:pt x="924699" y="1448778"/>
                  </a:cubicBezTo>
                  <a:lnTo>
                    <a:pt x="885343" y="1408842"/>
                  </a:lnTo>
                  <a:lnTo>
                    <a:pt x="884367" y="1407885"/>
                  </a:lnTo>
                  <a:lnTo>
                    <a:pt x="883417" y="1406888"/>
                  </a:lnTo>
                  <a:lnTo>
                    <a:pt x="832405" y="1355125"/>
                  </a:lnTo>
                  <a:lnTo>
                    <a:pt x="794341" y="1313361"/>
                  </a:lnTo>
                  <a:lnTo>
                    <a:pt x="742842" y="1259289"/>
                  </a:lnTo>
                  <a:lnTo>
                    <a:pt x="685733" y="1194198"/>
                  </a:lnTo>
                  <a:lnTo>
                    <a:pt x="638119" y="1141956"/>
                  </a:lnTo>
                  <a:lnTo>
                    <a:pt x="619297" y="1118475"/>
                  </a:lnTo>
                  <a:lnTo>
                    <a:pt x="596804" y="1092837"/>
                  </a:lnTo>
                  <a:cubicBezTo>
                    <a:pt x="548099" y="1034691"/>
                    <a:pt x="499733" y="974039"/>
                    <a:pt x="452796" y="911354"/>
                  </a:cubicBezTo>
                  <a:lnTo>
                    <a:pt x="453050" y="911076"/>
                  </a:lnTo>
                  <a:lnTo>
                    <a:pt x="444115" y="899929"/>
                  </a:lnTo>
                  <a:cubicBezTo>
                    <a:pt x="318397" y="730460"/>
                    <a:pt x="203437" y="546256"/>
                    <a:pt x="120377" y="356324"/>
                  </a:cubicBezTo>
                  <a:cubicBezTo>
                    <a:pt x="67411" y="235733"/>
                    <a:pt x="26483" y="119965"/>
                    <a:pt x="0" y="9020"/>
                  </a:cubicBezTo>
                  <a:lnTo>
                    <a:pt x="1286485" y="902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54985" y="2153427"/>
              <a:ext cx="1347728" cy="2132297"/>
            </a:xfrm>
            <a:custGeom>
              <a:avLst/>
              <a:gdLst>
                <a:gd name="connsiteX0" fmla="*/ 1345319 w 1347728"/>
                <a:gd name="connsiteY0" fmla="*/ 0 h 2132297"/>
                <a:gd name="connsiteX1" fmla="*/ 1347727 w 1347728"/>
                <a:gd name="connsiteY1" fmla="*/ 0 h 2132297"/>
                <a:gd name="connsiteX2" fmla="*/ 1347728 w 1347728"/>
                <a:gd name="connsiteY2" fmla="*/ 0 h 2132297"/>
                <a:gd name="connsiteX3" fmla="*/ 1347728 w 1347728"/>
                <a:gd name="connsiteY3" fmla="*/ 1730011 h 2132297"/>
                <a:gd name="connsiteX4" fmla="*/ 1347727 w 1347728"/>
                <a:gd name="connsiteY4" fmla="*/ 1730010 h 2132297"/>
                <a:gd name="connsiteX5" fmla="*/ 1347727 w 1347728"/>
                <a:gd name="connsiteY5" fmla="*/ 1751616 h 2132297"/>
                <a:gd name="connsiteX6" fmla="*/ 967215 w 1347728"/>
                <a:gd name="connsiteY6" fmla="*/ 1751616 h 2132297"/>
                <a:gd name="connsiteX7" fmla="*/ 1000931 w 1347728"/>
                <a:gd name="connsiteY7" fmla="*/ 1876903 h 2132297"/>
                <a:gd name="connsiteX8" fmla="*/ 745651 w 1347728"/>
                <a:gd name="connsiteY8" fmla="*/ 2132297 h 2132297"/>
                <a:gd name="connsiteX9" fmla="*/ 487962 w 1347728"/>
                <a:gd name="connsiteY9" fmla="*/ 1876903 h 2132297"/>
                <a:gd name="connsiteX10" fmla="*/ 521679 w 1347728"/>
                <a:gd name="connsiteY10" fmla="*/ 1751616 h 2132297"/>
                <a:gd name="connsiteX11" fmla="*/ 52059 w 1347728"/>
                <a:gd name="connsiteY11" fmla="*/ 1751616 h 2132297"/>
                <a:gd name="connsiteX12" fmla="*/ 112996 w 1347728"/>
                <a:gd name="connsiteY12" fmla="*/ 800807 h 2132297"/>
                <a:gd name="connsiteX13" fmla="*/ 157046 w 1347728"/>
                <a:gd name="connsiteY13" fmla="*/ 714666 h 2132297"/>
                <a:gd name="connsiteX14" fmla="*/ 155301 w 1347728"/>
                <a:gd name="connsiteY14" fmla="*/ 713208 h 2132297"/>
                <a:gd name="connsiteX15" fmla="*/ 169790 w 1347728"/>
                <a:gd name="connsiteY15" fmla="*/ 689745 h 2132297"/>
                <a:gd name="connsiteX16" fmla="*/ 190574 w 1347728"/>
                <a:gd name="connsiteY16" fmla="*/ 649101 h 2132297"/>
                <a:gd name="connsiteX17" fmla="*/ 244285 w 1347728"/>
                <a:gd name="connsiteY17" fmla="*/ 569107 h 2132297"/>
                <a:gd name="connsiteX18" fmla="*/ 256477 w 1347728"/>
                <a:gd name="connsiteY18" fmla="*/ 549363 h 2132297"/>
                <a:gd name="connsiteX19" fmla="*/ 262751 w 1347728"/>
                <a:gd name="connsiteY19" fmla="*/ 541603 h 2132297"/>
                <a:gd name="connsiteX20" fmla="*/ 283562 w 1347728"/>
                <a:gd name="connsiteY20" fmla="*/ 510609 h 2132297"/>
                <a:gd name="connsiteX21" fmla="*/ 383607 w 1347728"/>
                <a:gd name="connsiteY21" fmla="*/ 392148 h 2132297"/>
                <a:gd name="connsiteX22" fmla="*/ 388969 w 1347728"/>
                <a:gd name="connsiteY22" fmla="*/ 385518 h 2132297"/>
                <a:gd name="connsiteX23" fmla="*/ 1345319 w 1347728"/>
                <a:gd name="connsiteY23" fmla="*/ 0 h 213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7728" h="2132297">
                  <a:moveTo>
                    <a:pt x="1345319" y="0"/>
                  </a:moveTo>
                  <a:cubicBezTo>
                    <a:pt x="1345319" y="0"/>
                    <a:pt x="1345319" y="0"/>
                    <a:pt x="1347727" y="0"/>
                  </a:cubicBezTo>
                  <a:lnTo>
                    <a:pt x="1347728" y="0"/>
                  </a:lnTo>
                  <a:cubicBezTo>
                    <a:pt x="1347728" y="0"/>
                    <a:pt x="1347728" y="0"/>
                    <a:pt x="1347728" y="1730011"/>
                  </a:cubicBezTo>
                  <a:lnTo>
                    <a:pt x="1347727" y="1730010"/>
                  </a:lnTo>
                  <a:lnTo>
                    <a:pt x="1347727" y="1751616"/>
                  </a:lnTo>
                  <a:cubicBezTo>
                    <a:pt x="1347727" y="1751616"/>
                    <a:pt x="1347727" y="1751616"/>
                    <a:pt x="967215" y="1751616"/>
                  </a:cubicBezTo>
                  <a:cubicBezTo>
                    <a:pt x="988890" y="1790166"/>
                    <a:pt x="1000931" y="1831125"/>
                    <a:pt x="1000931" y="1876903"/>
                  </a:cubicBezTo>
                  <a:cubicBezTo>
                    <a:pt x="1000931" y="2019057"/>
                    <a:pt x="885333" y="2132297"/>
                    <a:pt x="745651" y="2132297"/>
                  </a:cubicBezTo>
                  <a:cubicBezTo>
                    <a:pt x="603561" y="2132297"/>
                    <a:pt x="487962" y="2019057"/>
                    <a:pt x="487962" y="1876903"/>
                  </a:cubicBezTo>
                  <a:cubicBezTo>
                    <a:pt x="487962" y="1831125"/>
                    <a:pt x="500004" y="1790166"/>
                    <a:pt x="521679" y="1751616"/>
                  </a:cubicBezTo>
                  <a:cubicBezTo>
                    <a:pt x="521679" y="1751616"/>
                    <a:pt x="521679" y="1751616"/>
                    <a:pt x="52059" y="1751616"/>
                  </a:cubicBezTo>
                  <a:cubicBezTo>
                    <a:pt x="-41263" y="1382680"/>
                    <a:pt x="-1940" y="1064568"/>
                    <a:pt x="112996" y="800807"/>
                  </a:cubicBezTo>
                  <a:lnTo>
                    <a:pt x="157046" y="714666"/>
                  </a:lnTo>
                  <a:lnTo>
                    <a:pt x="155301" y="713208"/>
                  </a:lnTo>
                  <a:lnTo>
                    <a:pt x="169790" y="689745"/>
                  </a:lnTo>
                  <a:lnTo>
                    <a:pt x="190574" y="649101"/>
                  </a:lnTo>
                  <a:lnTo>
                    <a:pt x="244285" y="569107"/>
                  </a:lnTo>
                  <a:lnTo>
                    <a:pt x="256477" y="549363"/>
                  </a:lnTo>
                  <a:lnTo>
                    <a:pt x="262751" y="541603"/>
                  </a:lnTo>
                  <a:lnTo>
                    <a:pt x="283562" y="510609"/>
                  </a:lnTo>
                  <a:lnTo>
                    <a:pt x="383607" y="392148"/>
                  </a:lnTo>
                  <a:lnTo>
                    <a:pt x="388969" y="385518"/>
                  </a:lnTo>
                  <a:cubicBezTo>
                    <a:pt x="728630" y="26504"/>
                    <a:pt x="1212827" y="0"/>
                    <a:pt x="1345319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718466" y="2153427"/>
              <a:ext cx="1733655" cy="1751659"/>
            </a:xfrm>
            <a:custGeom>
              <a:avLst/>
              <a:gdLst>
                <a:gd name="connsiteX0" fmla="*/ 384247 w 1733655"/>
                <a:gd name="connsiteY0" fmla="*/ 0 h 1751659"/>
                <a:gd name="connsiteX1" fmla="*/ 386659 w 1733655"/>
                <a:gd name="connsiteY1" fmla="*/ 0 h 1751659"/>
                <a:gd name="connsiteX2" fmla="*/ 1343949 w 1733655"/>
                <a:gd name="connsiteY2" fmla="*/ 385510 h 1751659"/>
                <a:gd name="connsiteX3" fmla="*/ 1733564 w 1733655"/>
                <a:gd name="connsiteY3" fmla="*/ 1333547 h 1751659"/>
                <a:gd name="connsiteX4" fmla="*/ 1733559 w 1733655"/>
                <a:gd name="connsiteY4" fmla="*/ 1333647 h 1751659"/>
                <a:gd name="connsiteX5" fmla="*/ 1733564 w 1733655"/>
                <a:gd name="connsiteY5" fmla="*/ 1333718 h 1751659"/>
                <a:gd name="connsiteX6" fmla="*/ 1681533 w 1733655"/>
                <a:gd name="connsiteY6" fmla="*/ 1751659 h 1751659"/>
                <a:gd name="connsiteX7" fmla="*/ 1678999 w 1733655"/>
                <a:gd name="connsiteY7" fmla="*/ 1751659 h 1751659"/>
                <a:gd name="connsiteX8" fmla="*/ 1672981 w 1733655"/>
                <a:gd name="connsiteY8" fmla="*/ 1751659 h 1751659"/>
                <a:gd name="connsiteX9" fmla="*/ 1661263 w 1733655"/>
                <a:gd name="connsiteY9" fmla="*/ 1751659 h 1751659"/>
                <a:gd name="connsiteX10" fmla="*/ 1641943 w 1733655"/>
                <a:gd name="connsiteY10" fmla="*/ 1751659 h 1751659"/>
                <a:gd name="connsiteX11" fmla="*/ 1613121 w 1733655"/>
                <a:gd name="connsiteY11" fmla="*/ 1751659 h 1751659"/>
                <a:gd name="connsiteX12" fmla="*/ 1572898 w 1733655"/>
                <a:gd name="connsiteY12" fmla="*/ 1751659 h 1751659"/>
                <a:gd name="connsiteX13" fmla="*/ 1519372 w 1733655"/>
                <a:gd name="connsiteY13" fmla="*/ 1751659 h 1751659"/>
                <a:gd name="connsiteX14" fmla="*/ 1450644 w 1733655"/>
                <a:gd name="connsiteY14" fmla="*/ 1751659 h 1751659"/>
                <a:gd name="connsiteX15" fmla="*/ 1364813 w 1733655"/>
                <a:gd name="connsiteY15" fmla="*/ 1751659 h 1751659"/>
                <a:gd name="connsiteX16" fmla="*/ 1259978 w 1733655"/>
                <a:gd name="connsiteY16" fmla="*/ 1751659 h 1751659"/>
                <a:gd name="connsiteX17" fmla="*/ 1134240 w 1733655"/>
                <a:gd name="connsiteY17" fmla="*/ 1751659 h 1751659"/>
                <a:gd name="connsiteX18" fmla="*/ 985699 w 1733655"/>
                <a:gd name="connsiteY18" fmla="*/ 1751659 h 1751659"/>
                <a:gd name="connsiteX19" fmla="*/ 812453 w 1733655"/>
                <a:gd name="connsiteY19" fmla="*/ 1751659 h 1751659"/>
                <a:gd name="connsiteX20" fmla="*/ 612602 w 1733655"/>
                <a:gd name="connsiteY20" fmla="*/ 1751659 h 1751659"/>
                <a:gd name="connsiteX21" fmla="*/ 502107 w 1733655"/>
                <a:gd name="connsiteY21" fmla="*/ 1751659 h 1751659"/>
                <a:gd name="connsiteX22" fmla="*/ 384247 w 1733655"/>
                <a:gd name="connsiteY22" fmla="*/ 1751659 h 1751659"/>
                <a:gd name="connsiteX23" fmla="*/ 384247 w 1733655"/>
                <a:gd name="connsiteY23" fmla="*/ 1101255 h 1751659"/>
                <a:gd name="connsiteX24" fmla="*/ 384247 w 1733655"/>
                <a:gd name="connsiteY24" fmla="*/ 1031687 h 1751659"/>
                <a:gd name="connsiteX25" fmla="*/ 354623 w 1733655"/>
                <a:gd name="connsiteY25" fmla="*/ 1047823 h 1751659"/>
                <a:gd name="connsiteX26" fmla="*/ 255263 w 1733655"/>
                <a:gd name="connsiteY26" fmla="*/ 1067954 h 1751659"/>
                <a:gd name="connsiteX27" fmla="*/ 0 w 1733655"/>
                <a:gd name="connsiteY27" fmla="*/ 811789 h 1751659"/>
                <a:gd name="connsiteX28" fmla="*/ 255263 w 1733655"/>
                <a:gd name="connsiteY28" fmla="*/ 555624 h 1751659"/>
                <a:gd name="connsiteX29" fmla="*/ 354623 w 1733655"/>
                <a:gd name="connsiteY29" fmla="*/ 575755 h 1751659"/>
                <a:gd name="connsiteX30" fmla="*/ 384247 w 1733655"/>
                <a:gd name="connsiteY30" fmla="*/ 591891 h 1751659"/>
                <a:gd name="connsiteX31" fmla="*/ 384247 w 1733655"/>
                <a:gd name="connsiteY31" fmla="*/ 578184 h 1751659"/>
                <a:gd name="connsiteX32" fmla="*/ 384247 w 1733655"/>
                <a:gd name="connsiteY32" fmla="*/ 0 h 175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33655" h="1751659">
                  <a:moveTo>
                    <a:pt x="384247" y="0"/>
                  </a:moveTo>
                  <a:cubicBezTo>
                    <a:pt x="384247" y="0"/>
                    <a:pt x="384247" y="0"/>
                    <a:pt x="386659" y="0"/>
                  </a:cubicBezTo>
                  <a:cubicBezTo>
                    <a:pt x="519281" y="0"/>
                    <a:pt x="1003954" y="26504"/>
                    <a:pt x="1343949" y="385510"/>
                  </a:cubicBezTo>
                  <a:cubicBezTo>
                    <a:pt x="1566393" y="622237"/>
                    <a:pt x="1729156" y="940282"/>
                    <a:pt x="1733564" y="1333547"/>
                  </a:cubicBezTo>
                  <a:lnTo>
                    <a:pt x="1733559" y="1333647"/>
                  </a:lnTo>
                  <a:lnTo>
                    <a:pt x="1733564" y="1333718"/>
                  </a:lnTo>
                  <a:cubicBezTo>
                    <a:pt x="1735034" y="1464753"/>
                    <a:pt x="1718908" y="1604142"/>
                    <a:pt x="1681533" y="1751659"/>
                  </a:cubicBezTo>
                  <a:lnTo>
                    <a:pt x="1678999" y="1751659"/>
                  </a:lnTo>
                  <a:lnTo>
                    <a:pt x="1672981" y="1751659"/>
                  </a:lnTo>
                  <a:lnTo>
                    <a:pt x="1661263" y="1751659"/>
                  </a:lnTo>
                  <a:lnTo>
                    <a:pt x="1641943" y="1751659"/>
                  </a:lnTo>
                  <a:lnTo>
                    <a:pt x="1613121" y="1751659"/>
                  </a:lnTo>
                  <a:lnTo>
                    <a:pt x="1572898" y="1751659"/>
                  </a:lnTo>
                  <a:lnTo>
                    <a:pt x="1519372" y="1751659"/>
                  </a:lnTo>
                  <a:lnTo>
                    <a:pt x="1450644" y="1751659"/>
                  </a:lnTo>
                  <a:lnTo>
                    <a:pt x="1364813" y="1751659"/>
                  </a:lnTo>
                  <a:lnTo>
                    <a:pt x="1259978" y="1751659"/>
                  </a:lnTo>
                  <a:lnTo>
                    <a:pt x="1134240" y="1751659"/>
                  </a:lnTo>
                  <a:lnTo>
                    <a:pt x="985699" y="1751659"/>
                  </a:lnTo>
                  <a:lnTo>
                    <a:pt x="812453" y="1751659"/>
                  </a:lnTo>
                  <a:lnTo>
                    <a:pt x="612602" y="1751659"/>
                  </a:lnTo>
                  <a:lnTo>
                    <a:pt x="502107" y="1751659"/>
                  </a:lnTo>
                  <a:lnTo>
                    <a:pt x="384247" y="1751659"/>
                  </a:lnTo>
                  <a:cubicBezTo>
                    <a:pt x="384247" y="1751659"/>
                    <a:pt x="384247" y="1751659"/>
                    <a:pt x="384247" y="1101255"/>
                  </a:cubicBezTo>
                  <a:lnTo>
                    <a:pt x="384247" y="1031687"/>
                  </a:lnTo>
                  <a:lnTo>
                    <a:pt x="354623" y="1047823"/>
                  </a:lnTo>
                  <a:cubicBezTo>
                    <a:pt x="324083" y="1060786"/>
                    <a:pt x="290507" y="1067954"/>
                    <a:pt x="255263" y="1067954"/>
                  </a:cubicBezTo>
                  <a:cubicBezTo>
                    <a:pt x="114285" y="1067954"/>
                    <a:pt x="0" y="953265"/>
                    <a:pt x="0" y="811789"/>
                  </a:cubicBezTo>
                  <a:cubicBezTo>
                    <a:pt x="0" y="670313"/>
                    <a:pt x="114285" y="555624"/>
                    <a:pt x="255263" y="555624"/>
                  </a:cubicBezTo>
                  <a:cubicBezTo>
                    <a:pt x="290507" y="555624"/>
                    <a:pt x="324083" y="562792"/>
                    <a:pt x="354623" y="575755"/>
                  </a:cubicBezTo>
                  <a:lnTo>
                    <a:pt x="384247" y="591891"/>
                  </a:lnTo>
                  <a:lnTo>
                    <a:pt x="384247" y="578184"/>
                  </a:lnTo>
                  <a:cubicBezTo>
                    <a:pt x="384247" y="410545"/>
                    <a:pt x="384247" y="218958"/>
                    <a:pt x="384247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6102713" y="3524446"/>
              <a:ext cx="1297057" cy="2155748"/>
            </a:xfrm>
            <a:custGeom>
              <a:avLst/>
              <a:gdLst>
                <a:gd name="connsiteX0" fmla="*/ 718884 w 1297057"/>
                <a:gd name="connsiteY0" fmla="*/ 0 h 2155748"/>
                <a:gd name="connsiteX1" fmla="*/ 974147 w 1297057"/>
                <a:gd name="connsiteY1" fmla="*/ 257067 h 2155748"/>
                <a:gd name="connsiteX2" fmla="*/ 954087 w 1297057"/>
                <a:gd name="connsiteY2" fmla="*/ 357129 h 2155748"/>
                <a:gd name="connsiteX3" fmla="*/ 941417 w 1297057"/>
                <a:gd name="connsiteY3" fmla="*/ 380638 h 2155748"/>
                <a:gd name="connsiteX4" fmla="*/ 1297057 w 1297057"/>
                <a:gd name="connsiteY4" fmla="*/ 380638 h 2155748"/>
                <a:gd name="connsiteX5" fmla="*/ 1176513 w 1297057"/>
                <a:gd name="connsiteY5" fmla="*/ 727942 h 2155748"/>
                <a:gd name="connsiteX6" fmla="*/ 949971 w 1297057"/>
                <a:gd name="connsiteY6" fmla="*/ 1133281 h 2155748"/>
                <a:gd name="connsiteX7" fmla="*/ 899582 w 1297057"/>
                <a:gd name="connsiteY7" fmla="*/ 1204736 h 2155748"/>
                <a:gd name="connsiteX8" fmla="*/ 900183 w 1297057"/>
                <a:gd name="connsiteY8" fmla="*/ 1205486 h 2155748"/>
                <a:gd name="connsiteX9" fmla="*/ 888296 w 1297057"/>
                <a:gd name="connsiteY9" fmla="*/ 1220740 h 2155748"/>
                <a:gd name="connsiteX10" fmla="*/ 860122 w 1297057"/>
                <a:gd name="connsiteY10" fmla="*/ 1260694 h 2155748"/>
                <a:gd name="connsiteX11" fmla="*/ 0 w 1297057"/>
                <a:gd name="connsiteY11" fmla="*/ 2155748 h 2155748"/>
                <a:gd name="connsiteX12" fmla="*/ 0 w 1297057"/>
                <a:gd name="connsiteY12" fmla="*/ 380638 h 2155748"/>
                <a:gd name="connsiteX13" fmla="*/ 496352 w 1297057"/>
                <a:gd name="connsiteY13" fmla="*/ 380638 h 2155748"/>
                <a:gd name="connsiteX14" fmla="*/ 483681 w 1297057"/>
                <a:gd name="connsiteY14" fmla="*/ 357129 h 2155748"/>
                <a:gd name="connsiteX15" fmla="*/ 463621 w 1297057"/>
                <a:gd name="connsiteY15" fmla="*/ 257067 h 2155748"/>
                <a:gd name="connsiteX16" fmla="*/ 718884 w 1297057"/>
                <a:gd name="connsiteY16" fmla="*/ 0 h 215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7057" h="2155748">
                  <a:moveTo>
                    <a:pt x="718884" y="0"/>
                  </a:moveTo>
                  <a:cubicBezTo>
                    <a:pt x="859862" y="0"/>
                    <a:pt x="974147" y="115093"/>
                    <a:pt x="974147" y="257067"/>
                  </a:cubicBezTo>
                  <a:cubicBezTo>
                    <a:pt x="974147" y="292561"/>
                    <a:pt x="967004" y="326374"/>
                    <a:pt x="954087" y="357129"/>
                  </a:cubicBezTo>
                  <a:lnTo>
                    <a:pt x="941417" y="380638"/>
                  </a:lnTo>
                  <a:lnTo>
                    <a:pt x="1297057" y="380638"/>
                  </a:lnTo>
                  <a:cubicBezTo>
                    <a:pt x="1270537" y="491583"/>
                    <a:pt x="1229552" y="607351"/>
                    <a:pt x="1176513" y="727942"/>
                  </a:cubicBezTo>
                  <a:cubicBezTo>
                    <a:pt x="1115487" y="867226"/>
                    <a:pt x="1037171" y="1003541"/>
                    <a:pt x="949971" y="1133281"/>
                  </a:cubicBezTo>
                  <a:lnTo>
                    <a:pt x="899582" y="1204736"/>
                  </a:lnTo>
                  <a:lnTo>
                    <a:pt x="900183" y="1205486"/>
                  </a:lnTo>
                  <a:lnTo>
                    <a:pt x="888296" y="1220740"/>
                  </a:lnTo>
                  <a:lnTo>
                    <a:pt x="860122" y="1260694"/>
                  </a:lnTo>
                  <a:cubicBezTo>
                    <a:pt x="491369" y="1760509"/>
                    <a:pt x="25314" y="2135851"/>
                    <a:pt x="0" y="2155748"/>
                  </a:cubicBezTo>
                  <a:cubicBezTo>
                    <a:pt x="0" y="2155748"/>
                    <a:pt x="0" y="2155748"/>
                    <a:pt x="0" y="380638"/>
                  </a:cubicBezTo>
                  <a:lnTo>
                    <a:pt x="496352" y="380638"/>
                  </a:lnTo>
                  <a:lnTo>
                    <a:pt x="483681" y="357129"/>
                  </a:lnTo>
                  <a:cubicBezTo>
                    <a:pt x="470764" y="326374"/>
                    <a:pt x="463621" y="292561"/>
                    <a:pt x="463621" y="257067"/>
                  </a:cubicBezTo>
                  <a:cubicBezTo>
                    <a:pt x="463621" y="115093"/>
                    <a:pt x="577906" y="0"/>
                    <a:pt x="718884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838"/>
            <p:cNvSpPr>
              <a:spLocks noChangeArrowheads="1"/>
            </p:cNvSpPr>
            <p:nvPr/>
          </p:nvSpPr>
          <p:spPr bwMode="auto">
            <a:xfrm>
              <a:off x="5952983" y="4577968"/>
              <a:ext cx="512329" cy="5141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189646" y="3032562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504021" y="4532891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6537374" y="2781232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6557549" y="4147415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961905" y="1501765"/>
            <a:ext cx="2609291" cy="732828"/>
            <a:chOff x="5692654" y="2099129"/>
            <a:chExt cx="3479055" cy="977104"/>
          </a:xfrm>
        </p:grpSpPr>
        <p:sp>
          <p:nvSpPr>
            <p:cNvPr id="84" name="TextBox 83"/>
            <p:cNvSpPr txBox="1"/>
            <p:nvPr/>
          </p:nvSpPr>
          <p:spPr>
            <a:xfrm>
              <a:off x="5692655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H="1">
            <a:off x="582874" y="1501765"/>
            <a:ext cx="2609291" cy="732828"/>
            <a:chOff x="5692654" y="2099129"/>
            <a:chExt cx="3479055" cy="977104"/>
          </a:xfrm>
        </p:grpSpPr>
        <p:sp>
          <p:nvSpPr>
            <p:cNvPr id="88" name="TextBox 87"/>
            <p:cNvSpPr txBox="1"/>
            <p:nvPr/>
          </p:nvSpPr>
          <p:spPr>
            <a:xfrm>
              <a:off x="5692654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flipH="1">
            <a:off x="582874" y="3451740"/>
            <a:ext cx="2609291" cy="732828"/>
            <a:chOff x="5692654" y="2099129"/>
            <a:chExt cx="3479055" cy="977104"/>
          </a:xfrm>
        </p:grpSpPr>
        <p:sp>
          <p:nvSpPr>
            <p:cNvPr id="93" name="TextBox 92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961905" y="3451740"/>
            <a:ext cx="2609291" cy="732828"/>
            <a:chOff x="5692654" y="2099129"/>
            <a:chExt cx="3479055" cy="977104"/>
          </a:xfrm>
        </p:grpSpPr>
        <p:sp>
          <p:nvSpPr>
            <p:cNvPr id="96" name="TextBox 95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0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41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86734" y="1078130"/>
            <a:ext cx="2145404" cy="3874591"/>
            <a:chOff x="4665731" y="1530069"/>
            <a:chExt cx="2860538" cy="5166121"/>
          </a:xfrm>
          <a:effectLst>
            <a:outerShdw blurRad="279400" dist="1778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48940" y="1862442"/>
            <a:ext cx="2274911" cy="1038504"/>
            <a:chOff x="7665253" y="2483254"/>
            <a:chExt cx="3033214" cy="1384671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48325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5"/>
              <a:ext cx="3033214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19202" y="1224439"/>
            <a:ext cx="2274911" cy="761505"/>
            <a:chOff x="1358936" y="1632584"/>
            <a:chExt cx="3033214" cy="1015339"/>
          </a:xfrm>
        </p:grpSpPr>
        <p:sp>
          <p:nvSpPr>
            <p:cNvPr id="85" name="TextBox 84"/>
            <p:cNvSpPr txBox="1"/>
            <p:nvPr/>
          </p:nvSpPr>
          <p:spPr>
            <a:xfrm>
              <a:off x="2199924" y="163258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5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19202" y="2507837"/>
            <a:ext cx="2274911" cy="761505"/>
            <a:chOff x="1358936" y="3343781"/>
            <a:chExt cx="3033214" cy="1015339"/>
          </a:xfrm>
        </p:grpSpPr>
        <p:sp>
          <p:nvSpPr>
            <p:cNvPr id="87" name="TextBox 86"/>
            <p:cNvSpPr txBox="1"/>
            <p:nvPr/>
          </p:nvSpPr>
          <p:spPr>
            <a:xfrm>
              <a:off x="2199924" y="3343781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2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4938" y="3846081"/>
            <a:ext cx="2919767" cy="922486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35229" y="5261235"/>
              <a:ext cx="25310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18744" y="5307339"/>
              <a:ext cx="127000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85%</a:t>
              </a:r>
              <a:endParaRPr lang="en-GB"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18966" y="5886397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7836577" y="3743847"/>
            <a:ext cx="296263" cy="312007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5667079" y="3702243"/>
            <a:ext cx="281951" cy="287676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6717074" y="3699196"/>
            <a:ext cx="285395" cy="332327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520718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628549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757482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2112052" y="4301392"/>
            <a:ext cx="953319" cy="640837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158735" y="839822"/>
            <a:ext cx="2898040" cy="3388797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1895444" y="810824"/>
            <a:ext cx="1982807" cy="1224058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940404" y="1504573"/>
            <a:ext cx="1116371" cy="176847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1144450" y="996606"/>
            <a:ext cx="1224675" cy="180375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grpSp>
        <p:nvGrpSpPr>
          <p:cNvPr id="2" name="组合 41"/>
          <p:cNvGrpSpPr>
            <a:grpSpLocks/>
          </p:cNvGrpSpPr>
          <p:nvPr/>
        </p:nvGrpSpPr>
        <p:grpSpPr bwMode="auto">
          <a:xfrm>
            <a:off x="1248267" y="1493703"/>
            <a:ext cx="864530" cy="1172371"/>
            <a:chOff x="1681435" y="1637023"/>
            <a:chExt cx="1152128" cy="1584224"/>
          </a:xfrm>
        </p:grpSpPr>
        <p:sp>
          <p:nvSpPr>
            <p:cNvPr id="43" name="TextBox 42"/>
            <p:cNvSpPr txBox="1"/>
            <p:nvPr/>
          </p:nvSpPr>
          <p:spPr>
            <a:xfrm>
              <a:off x="2007772" y="1637023"/>
              <a:ext cx="523812" cy="6725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1435" y="2157586"/>
              <a:ext cx="1152128" cy="10636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3" name="组合 44"/>
          <p:cNvGrpSpPr>
            <a:grpSpLocks/>
          </p:cNvGrpSpPr>
          <p:nvPr/>
        </p:nvGrpSpPr>
        <p:grpSpPr bwMode="auto">
          <a:xfrm>
            <a:off x="2477123" y="888980"/>
            <a:ext cx="863036" cy="899355"/>
            <a:chOff x="3362324" y="871906"/>
            <a:chExt cx="1152128" cy="1215344"/>
          </a:xfrm>
        </p:grpSpPr>
        <p:sp>
          <p:nvSpPr>
            <p:cNvPr id="46" name="TextBox 45"/>
            <p:cNvSpPr txBox="1"/>
            <p:nvPr/>
          </p:nvSpPr>
          <p:spPr>
            <a:xfrm>
              <a:off x="3615473" y="871906"/>
              <a:ext cx="484060" cy="5941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57" b="1" dirty="0">
                  <a:solidFill>
                    <a:srgbClr val="F8F8F8"/>
                  </a:solidFill>
                  <a:latin typeface="+mj-ea"/>
                  <a:ea typeface="+mj-ea"/>
                </a:rPr>
                <a:t>2</a:t>
              </a:r>
              <a:endParaRPr lang="zh-CN" altLang="en-US" sz="2257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62324" y="1414683"/>
              <a:ext cx="1152128" cy="6725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17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4" name="组合 47"/>
          <p:cNvGrpSpPr>
            <a:grpSpLocks/>
          </p:cNvGrpSpPr>
          <p:nvPr/>
        </p:nvGrpSpPr>
        <p:grpSpPr bwMode="auto">
          <a:xfrm>
            <a:off x="3089311" y="1886400"/>
            <a:ext cx="864529" cy="1241054"/>
            <a:chOff x="4138032" y="2168050"/>
            <a:chExt cx="1152128" cy="1674869"/>
          </a:xfrm>
        </p:grpSpPr>
        <p:sp>
          <p:nvSpPr>
            <p:cNvPr id="49" name="TextBox 48"/>
            <p:cNvSpPr txBox="1"/>
            <p:nvPr/>
          </p:nvSpPr>
          <p:spPr>
            <a:xfrm>
              <a:off x="4464368" y="2168050"/>
              <a:ext cx="523812" cy="671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3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8032" y="2780633"/>
              <a:ext cx="1152128" cy="10622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5" name="组合 50"/>
          <p:cNvGrpSpPr>
            <a:grpSpLocks/>
          </p:cNvGrpSpPr>
          <p:nvPr/>
        </p:nvGrpSpPr>
        <p:grpSpPr bwMode="auto">
          <a:xfrm>
            <a:off x="2234487" y="2976280"/>
            <a:ext cx="864529" cy="1166397"/>
            <a:chOff x="2930276" y="3668024"/>
            <a:chExt cx="1152128" cy="1574536"/>
          </a:xfrm>
        </p:grpSpPr>
        <p:sp>
          <p:nvSpPr>
            <p:cNvPr id="52" name="TextBox 51"/>
            <p:cNvSpPr txBox="1"/>
            <p:nvPr/>
          </p:nvSpPr>
          <p:spPr>
            <a:xfrm>
              <a:off x="3256612" y="3668024"/>
              <a:ext cx="523812" cy="67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latin typeface="+mj-ea"/>
                  <a:ea typeface="+mj-ea"/>
                </a:rPr>
                <a:t>4</a:t>
              </a:r>
              <a:endParaRPr lang="zh-CN" altLang="en-US" sz="2634" b="1" dirty="0">
                <a:latin typeface="+mj-ea"/>
                <a:ea typeface="+mj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30276" y="4179990"/>
              <a:ext cx="1152128" cy="1062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latin typeface="+mn-ea"/>
                  <a:ea typeface="+mn-ea"/>
                </a:rPr>
                <a:t>请输入您的文字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144152" y="4438178"/>
            <a:ext cx="863036" cy="300510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algn="ctr"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5" b="1" dirty="0">
                <a:solidFill>
                  <a:srgbClr val="F8F8F8"/>
                </a:solidFill>
                <a:latin typeface="+mn-ea"/>
                <a:ea typeface="+mn-ea"/>
              </a:rPr>
              <a:t>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09653" y="1089923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grpSp>
        <p:nvGrpSpPr>
          <p:cNvPr id="6" name="组合 55"/>
          <p:cNvGrpSpPr/>
          <p:nvPr/>
        </p:nvGrpSpPr>
        <p:grpSpPr>
          <a:xfrm>
            <a:off x="4508849" y="1110551"/>
            <a:ext cx="721283" cy="712608"/>
            <a:chOff x="6409426" y="1173624"/>
            <a:chExt cx="962086" cy="962084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352" y="131896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58"/>
          <p:cNvGrpSpPr/>
          <p:nvPr/>
        </p:nvGrpSpPr>
        <p:grpSpPr>
          <a:xfrm>
            <a:off x="4508849" y="2015147"/>
            <a:ext cx="721283" cy="712608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5866" y="2536283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2</a:t>
              </a:r>
              <a:endParaRPr lang="zh-CN" altLang="en-US" sz="2634" dirty="0"/>
            </a:p>
          </p:txBody>
        </p:sp>
      </p:grpSp>
      <p:grpSp>
        <p:nvGrpSpPr>
          <p:cNvPr id="8" name="组合 61"/>
          <p:cNvGrpSpPr/>
          <p:nvPr/>
        </p:nvGrpSpPr>
        <p:grpSpPr>
          <a:xfrm>
            <a:off x="4508846" y="2884123"/>
            <a:ext cx="721283" cy="712608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63" name="椭圆 62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35870" y="3702117"/>
              <a:ext cx="524280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3</a:t>
              </a:r>
              <a:endParaRPr lang="zh-CN" altLang="en-US" sz="2634" dirty="0"/>
            </a:p>
          </p:txBody>
        </p:sp>
      </p:grpSp>
      <p:grpSp>
        <p:nvGrpSpPr>
          <p:cNvPr id="9" name="组合 64"/>
          <p:cNvGrpSpPr/>
          <p:nvPr/>
        </p:nvGrpSpPr>
        <p:grpSpPr>
          <a:xfrm>
            <a:off x="4508849" y="3847805"/>
            <a:ext cx="721283" cy="712608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 dirty="0"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16830" y="500550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4</a:t>
              </a:r>
              <a:endParaRPr lang="zh-CN" altLang="en-US" sz="2634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409653" y="198942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09653" y="286888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09653" y="3839428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</p:spTree>
    <p:extLst>
      <p:ext uri="{BB962C8B-B14F-4D97-AF65-F5344CB8AC3E}">
        <p14:creationId xmlns:p14="http://schemas.microsoft.com/office/powerpoint/2010/main" val="22873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8" grpId="0"/>
      <p:bldP spid="69" grpId="0"/>
      <p:bldP spid="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15816" y="1347614"/>
            <a:ext cx="3351957" cy="3513870"/>
            <a:chOff x="7070680" y="1485705"/>
            <a:chExt cx="4469276" cy="4685160"/>
          </a:xfrm>
          <a:effectLst>
            <a:outerShdw blurRad="50800" dist="152400" dir="5400000" algn="t" rotWithShape="0">
              <a:prstClr val="black">
                <a:alpha val="25000"/>
              </a:prstClr>
            </a:outerShdw>
          </a:effectLst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>
                <a:spLocks/>
              </p:cNvSpPr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>
                <a:spLocks/>
              </p:cNvSpPr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>
                <a:spLocks/>
              </p:cNvSpPr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>
                <a:spLocks/>
              </p:cNvSpPr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>
                <a:spLocks/>
              </p:cNvSpPr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>
                <a:spLocks/>
              </p:cNvSpPr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>
                <a:spLocks/>
              </p:cNvSpPr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>
                <a:spLocks/>
              </p:cNvSpPr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>
                <a:spLocks/>
              </p:cNvSpPr>
              <p:nvPr/>
            </p:nvSpPr>
            <p:spPr bwMode="auto">
              <a:xfrm rot="10306700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449748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9730" y="1894298"/>
            <a:ext cx="1847063" cy="1133302"/>
            <a:chOff x="786306" y="2525730"/>
            <a:chExt cx="2462751" cy="1511069"/>
          </a:xfrm>
        </p:grpSpPr>
        <p:sp>
          <p:nvSpPr>
            <p:cNvPr id="25" name="Rectangle 24"/>
            <p:cNvSpPr/>
            <p:nvPr/>
          </p:nvSpPr>
          <p:spPr>
            <a:xfrm>
              <a:off x="786306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14634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1672" y="3428868"/>
            <a:ext cx="1847063" cy="1133302"/>
            <a:chOff x="842229" y="4571823"/>
            <a:chExt cx="2462751" cy="1511069"/>
          </a:xfrm>
        </p:grpSpPr>
        <p:sp>
          <p:nvSpPr>
            <p:cNvPr id="27" name="Rectangle 26"/>
            <p:cNvSpPr/>
            <p:nvPr/>
          </p:nvSpPr>
          <p:spPr>
            <a:xfrm>
              <a:off x="842229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0557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5265" y="1894298"/>
            <a:ext cx="1847063" cy="1133302"/>
            <a:chOff x="8887019" y="2525730"/>
            <a:chExt cx="2462751" cy="1511069"/>
          </a:xfrm>
        </p:grpSpPr>
        <p:sp>
          <p:nvSpPr>
            <p:cNvPr id="29" name="Rectangle 28"/>
            <p:cNvSpPr/>
            <p:nvPr/>
          </p:nvSpPr>
          <p:spPr>
            <a:xfrm flipH="1">
              <a:off x="8887019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8887019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7207" y="3428868"/>
            <a:ext cx="1847063" cy="1133302"/>
            <a:chOff x="8942942" y="4571823"/>
            <a:chExt cx="2462751" cy="1511069"/>
          </a:xfrm>
        </p:grpSpPr>
        <p:sp>
          <p:nvSpPr>
            <p:cNvPr id="31" name="Rectangle 30"/>
            <p:cNvSpPr/>
            <p:nvPr/>
          </p:nvSpPr>
          <p:spPr>
            <a:xfrm flipH="1">
              <a:off x="8942942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8942942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2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4"/>
          <p:cNvSpPr/>
          <p:nvPr/>
        </p:nvSpPr>
        <p:spPr>
          <a:xfrm>
            <a:off x="2857591" y="1490301"/>
            <a:ext cx="3434494" cy="1779808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37017" y="131227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663013" y="1486369"/>
            <a:ext cx="1890174" cy="20967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2643" y="1486370"/>
            <a:ext cx="1480543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934647" y="1486371"/>
            <a:ext cx="618540" cy="1757380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553188" y="1486371"/>
            <a:ext cx="662250" cy="1695841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553187" y="1486370"/>
            <a:ext cx="1447056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53187" y="1486368"/>
            <a:ext cx="1838185" cy="13634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875723" y="2134748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47514" y="282000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84312" y="278668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8404" y="2039091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23173" y="1182144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98489" y="1170883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91795" y="1588093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2034817" y="245010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589596" y="272592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2936245" y="337458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1491024" y="3650410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5334323" y="339399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5176473" y="3670438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6152138" y="2470633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6" name="TextBox 24"/>
          <p:cNvSpPr txBox="1"/>
          <p:nvPr/>
        </p:nvSpPr>
        <p:spPr>
          <a:xfrm>
            <a:off x="5994287" y="274707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6614382" y="1460082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8" name="TextBox 26"/>
          <p:cNvSpPr txBox="1"/>
          <p:nvPr/>
        </p:nvSpPr>
        <p:spPr>
          <a:xfrm>
            <a:off x="6456531" y="1736522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860709" y="793891"/>
            <a:ext cx="1384955" cy="1384955"/>
            <a:chOff x="3851771" y="1163107"/>
            <a:chExt cx="1402358" cy="1402358"/>
          </a:xfrm>
        </p:grpSpPr>
        <p:grpSp>
          <p:nvGrpSpPr>
            <p:cNvPr id="30" name="组合 2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29"/>
            <p:cNvSpPr txBox="1"/>
            <p:nvPr/>
          </p:nvSpPr>
          <p:spPr>
            <a:xfrm>
              <a:off x="4304361" y="1616482"/>
              <a:ext cx="547325" cy="524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标题</a:t>
              </a:r>
              <a:endParaRPr lang="en-US" altLang="zh-CN" sz="138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73324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 noEditPoints="1"/>
          </p:cNvSpPr>
          <p:nvPr/>
        </p:nvSpPr>
        <p:spPr bwMode="auto">
          <a:xfrm>
            <a:off x="3309307" y="1506624"/>
            <a:ext cx="2505075" cy="2510394"/>
          </a:xfrm>
          <a:custGeom>
            <a:avLst/>
            <a:gdLst>
              <a:gd name="T0" fmla="*/ 1043 w 1088"/>
              <a:gd name="T1" fmla="*/ 507 h 1090"/>
              <a:gd name="T2" fmla="*/ 1036 w 1088"/>
              <a:gd name="T3" fmla="*/ 455 h 1090"/>
              <a:gd name="T4" fmla="*/ 1024 w 1088"/>
              <a:gd name="T5" fmla="*/ 404 h 1090"/>
              <a:gd name="T6" fmla="*/ 1007 w 1088"/>
              <a:gd name="T7" fmla="*/ 355 h 1090"/>
              <a:gd name="T8" fmla="*/ 984 w 1088"/>
              <a:gd name="T9" fmla="*/ 307 h 1090"/>
              <a:gd name="T10" fmla="*/ 957 w 1088"/>
              <a:gd name="T11" fmla="*/ 263 h 1090"/>
              <a:gd name="T12" fmla="*/ 925 w 1088"/>
              <a:gd name="T13" fmla="*/ 221 h 1090"/>
              <a:gd name="T14" fmla="*/ 890 w 1088"/>
              <a:gd name="T15" fmla="*/ 183 h 1090"/>
              <a:gd name="T16" fmla="*/ 850 w 1088"/>
              <a:gd name="T17" fmla="*/ 149 h 1090"/>
              <a:gd name="T18" fmla="*/ 807 w 1088"/>
              <a:gd name="T19" fmla="*/ 119 h 1090"/>
              <a:gd name="T20" fmla="*/ 761 w 1088"/>
              <a:gd name="T21" fmla="*/ 93 h 1090"/>
              <a:gd name="T22" fmla="*/ 713 w 1088"/>
              <a:gd name="T23" fmla="*/ 73 h 1090"/>
              <a:gd name="T24" fmla="*/ 663 w 1088"/>
              <a:gd name="T25" fmla="*/ 58 h 1090"/>
              <a:gd name="T26" fmla="*/ 611 w 1088"/>
              <a:gd name="T27" fmla="*/ 48 h 1090"/>
              <a:gd name="T28" fmla="*/ 559 w 1088"/>
              <a:gd name="T29" fmla="*/ 44 h 1090"/>
              <a:gd name="T30" fmla="*/ 507 w 1088"/>
              <a:gd name="T31" fmla="*/ 45 h 1090"/>
              <a:gd name="T32" fmla="*/ 455 w 1088"/>
              <a:gd name="T33" fmla="*/ 52 h 1090"/>
              <a:gd name="T34" fmla="*/ 404 w 1088"/>
              <a:gd name="T35" fmla="*/ 64 h 1090"/>
              <a:gd name="T36" fmla="*/ 354 w 1088"/>
              <a:gd name="T37" fmla="*/ 81 h 1090"/>
              <a:gd name="T38" fmla="*/ 307 w 1088"/>
              <a:gd name="T39" fmla="*/ 104 h 1090"/>
              <a:gd name="T40" fmla="*/ 262 w 1088"/>
              <a:gd name="T41" fmla="*/ 131 h 1090"/>
              <a:gd name="T42" fmla="*/ 221 w 1088"/>
              <a:gd name="T43" fmla="*/ 163 h 1090"/>
              <a:gd name="T44" fmla="*/ 182 w 1088"/>
              <a:gd name="T45" fmla="*/ 199 h 1090"/>
              <a:gd name="T46" fmla="*/ 148 w 1088"/>
              <a:gd name="T47" fmla="*/ 238 h 1090"/>
              <a:gd name="T48" fmla="*/ 118 w 1088"/>
              <a:gd name="T49" fmla="*/ 282 h 1090"/>
              <a:gd name="T50" fmla="*/ 93 w 1088"/>
              <a:gd name="T51" fmla="*/ 328 h 1090"/>
              <a:gd name="T52" fmla="*/ 73 w 1088"/>
              <a:gd name="T53" fmla="*/ 376 h 1090"/>
              <a:gd name="T54" fmla="*/ 58 w 1088"/>
              <a:gd name="T55" fmla="*/ 426 h 1090"/>
              <a:gd name="T56" fmla="*/ 48 w 1088"/>
              <a:gd name="T57" fmla="*/ 478 h 1090"/>
              <a:gd name="T58" fmla="*/ 44 w 1088"/>
              <a:gd name="T59" fmla="*/ 530 h 1090"/>
              <a:gd name="T60" fmla="*/ 45 w 1088"/>
              <a:gd name="T61" fmla="*/ 582 h 1090"/>
              <a:gd name="T62" fmla="*/ 52 w 1088"/>
              <a:gd name="T63" fmla="*/ 634 h 1090"/>
              <a:gd name="T64" fmla="*/ 64 w 1088"/>
              <a:gd name="T65" fmla="*/ 686 h 1090"/>
              <a:gd name="T66" fmla="*/ 81 w 1088"/>
              <a:gd name="T67" fmla="*/ 735 h 1090"/>
              <a:gd name="T68" fmla="*/ 104 w 1088"/>
              <a:gd name="T69" fmla="*/ 782 h 1090"/>
              <a:gd name="T70" fmla="*/ 131 w 1088"/>
              <a:gd name="T71" fmla="*/ 827 h 1090"/>
              <a:gd name="T72" fmla="*/ 163 w 1088"/>
              <a:gd name="T73" fmla="*/ 869 h 1090"/>
              <a:gd name="T74" fmla="*/ 198 w 1088"/>
              <a:gd name="T75" fmla="*/ 907 h 1090"/>
              <a:gd name="T76" fmla="*/ 238 w 1088"/>
              <a:gd name="T77" fmla="*/ 941 h 1090"/>
              <a:gd name="T78" fmla="*/ 281 w 1088"/>
              <a:gd name="T79" fmla="*/ 971 h 1090"/>
              <a:gd name="T80" fmla="*/ 327 w 1088"/>
              <a:gd name="T81" fmla="*/ 996 h 1090"/>
              <a:gd name="T82" fmla="*/ 375 w 1088"/>
              <a:gd name="T83" fmla="*/ 1017 h 1090"/>
              <a:gd name="T84" fmla="*/ 425 w 1088"/>
              <a:gd name="T85" fmla="*/ 1032 h 1090"/>
              <a:gd name="T86" fmla="*/ 477 w 1088"/>
              <a:gd name="T87" fmla="*/ 1041 h 1090"/>
              <a:gd name="T88" fmla="*/ 529 w 1088"/>
              <a:gd name="T89" fmla="*/ 1046 h 1090"/>
              <a:gd name="T90" fmla="*/ 581 w 1088"/>
              <a:gd name="T91" fmla="*/ 1045 h 1090"/>
              <a:gd name="T92" fmla="*/ 633 w 1088"/>
              <a:gd name="T93" fmla="*/ 1038 h 1090"/>
              <a:gd name="T94" fmla="*/ 684 w 1088"/>
              <a:gd name="T95" fmla="*/ 1026 h 1090"/>
              <a:gd name="T96" fmla="*/ 734 w 1088"/>
              <a:gd name="T97" fmla="*/ 1009 h 1090"/>
              <a:gd name="T98" fmla="*/ 781 w 1088"/>
              <a:gd name="T99" fmla="*/ 986 h 1090"/>
              <a:gd name="T100" fmla="*/ 826 w 1088"/>
              <a:gd name="T101" fmla="*/ 959 h 1090"/>
              <a:gd name="T102" fmla="*/ 867 w 1088"/>
              <a:gd name="T103" fmla="*/ 927 h 1090"/>
              <a:gd name="T104" fmla="*/ 905 w 1088"/>
              <a:gd name="T105" fmla="*/ 891 h 1090"/>
              <a:gd name="T106" fmla="*/ 940 w 1088"/>
              <a:gd name="T107" fmla="*/ 851 h 1090"/>
              <a:gd name="T108" fmla="*/ 969 w 1088"/>
              <a:gd name="T109" fmla="*/ 808 h 1090"/>
              <a:gd name="T110" fmla="*/ 995 w 1088"/>
              <a:gd name="T111" fmla="*/ 762 h 1090"/>
              <a:gd name="T112" fmla="*/ 1015 w 1088"/>
              <a:gd name="T113" fmla="*/ 714 h 1090"/>
              <a:gd name="T114" fmla="*/ 1030 w 1088"/>
              <a:gd name="T115" fmla="*/ 664 h 1090"/>
              <a:gd name="T116" fmla="*/ 1040 w 1088"/>
              <a:gd name="T117" fmla="*/ 612 h 1090"/>
              <a:gd name="T118" fmla="*/ 1044 w 1088"/>
              <a:gd name="T119" fmla="*/ 56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8" h="1090">
                <a:moveTo>
                  <a:pt x="1078" y="557"/>
                </a:moveTo>
                <a:cubicBezTo>
                  <a:pt x="1080" y="556"/>
                  <a:pt x="1083" y="555"/>
                  <a:pt x="1085" y="553"/>
                </a:cubicBezTo>
                <a:cubicBezTo>
                  <a:pt x="1087" y="551"/>
                  <a:pt x="1088" y="548"/>
                  <a:pt x="1088" y="545"/>
                </a:cubicBezTo>
                <a:cubicBezTo>
                  <a:pt x="1088" y="542"/>
                  <a:pt x="1087" y="539"/>
                  <a:pt x="1085" y="537"/>
                </a:cubicBezTo>
                <a:cubicBezTo>
                  <a:pt x="1083" y="535"/>
                  <a:pt x="1080" y="533"/>
                  <a:pt x="1078" y="533"/>
                </a:cubicBezTo>
                <a:cubicBezTo>
                  <a:pt x="1074" y="533"/>
                  <a:pt x="1058" y="531"/>
                  <a:pt x="1044" y="530"/>
                </a:cubicBezTo>
                <a:cubicBezTo>
                  <a:pt x="1044" y="522"/>
                  <a:pt x="1043" y="515"/>
                  <a:pt x="1043" y="507"/>
                </a:cubicBezTo>
                <a:cubicBezTo>
                  <a:pt x="1057" y="505"/>
                  <a:pt x="1073" y="501"/>
                  <a:pt x="1076" y="501"/>
                </a:cubicBezTo>
                <a:cubicBezTo>
                  <a:pt x="1079" y="500"/>
                  <a:pt x="1081" y="498"/>
                  <a:pt x="1083" y="496"/>
                </a:cubicBezTo>
                <a:cubicBezTo>
                  <a:pt x="1084" y="494"/>
                  <a:pt x="1085" y="491"/>
                  <a:pt x="1085" y="488"/>
                </a:cubicBezTo>
                <a:cubicBezTo>
                  <a:pt x="1084" y="485"/>
                  <a:pt x="1083" y="482"/>
                  <a:pt x="1081" y="481"/>
                </a:cubicBezTo>
                <a:cubicBezTo>
                  <a:pt x="1079" y="479"/>
                  <a:pt x="1076" y="477"/>
                  <a:pt x="1073" y="477"/>
                </a:cubicBezTo>
                <a:cubicBezTo>
                  <a:pt x="1070" y="477"/>
                  <a:pt x="1054" y="478"/>
                  <a:pt x="1040" y="478"/>
                </a:cubicBezTo>
                <a:cubicBezTo>
                  <a:pt x="1039" y="470"/>
                  <a:pt x="1037" y="463"/>
                  <a:pt x="1036" y="455"/>
                </a:cubicBezTo>
                <a:cubicBezTo>
                  <a:pt x="1050" y="451"/>
                  <a:pt x="1065" y="446"/>
                  <a:pt x="1068" y="445"/>
                </a:cubicBezTo>
                <a:cubicBezTo>
                  <a:pt x="1071" y="444"/>
                  <a:pt x="1073" y="442"/>
                  <a:pt x="1075" y="440"/>
                </a:cubicBezTo>
                <a:cubicBezTo>
                  <a:pt x="1076" y="437"/>
                  <a:pt x="1076" y="435"/>
                  <a:pt x="1076" y="432"/>
                </a:cubicBezTo>
                <a:cubicBezTo>
                  <a:pt x="1075" y="429"/>
                  <a:pt x="1074" y="426"/>
                  <a:pt x="1071" y="425"/>
                </a:cubicBezTo>
                <a:cubicBezTo>
                  <a:pt x="1069" y="423"/>
                  <a:pt x="1066" y="422"/>
                  <a:pt x="1063" y="422"/>
                </a:cubicBezTo>
                <a:cubicBezTo>
                  <a:pt x="1060" y="423"/>
                  <a:pt x="1044" y="425"/>
                  <a:pt x="1030" y="426"/>
                </a:cubicBezTo>
                <a:cubicBezTo>
                  <a:pt x="1028" y="419"/>
                  <a:pt x="1026" y="412"/>
                  <a:pt x="1024" y="404"/>
                </a:cubicBezTo>
                <a:cubicBezTo>
                  <a:pt x="1037" y="399"/>
                  <a:pt x="1052" y="392"/>
                  <a:pt x="1055" y="391"/>
                </a:cubicBezTo>
                <a:cubicBezTo>
                  <a:pt x="1058" y="390"/>
                  <a:pt x="1060" y="388"/>
                  <a:pt x="1061" y="385"/>
                </a:cubicBezTo>
                <a:cubicBezTo>
                  <a:pt x="1062" y="382"/>
                  <a:pt x="1062" y="379"/>
                  <a:pt x="1061" y="377"/>
                </a:cubicBezTo>
                <a:cubicBezTo>
                  <a:pt x="1060" y="374"/>
                  <a:pt x="1058" y="372"/>
                  <a:pt x="1056" y="370"/>
                </a:cubicBezTo>
                <a:cubicBezTo>
                  <a:pt x="1054" y="369"/>
                  <a:pt x="1051" y="368"/>
                  <a:pt x="1048" y="369"/>
                </a:cubicBezTo>
                <a:cubicBezTo>
                  <a:pt x="1045" y="369"/>
                  <a:pt x="1029" y="373"/>
                  <a:pt x="1015" y="376"/>
                </a:cubicBezTo>
                <a:cubicBezTo>
                  <a:pt x="1012" y="369"/>
                  <a:pt x="1010" y="362"/>
                  <a:pt x="1007" y="355"/>
                </a:cubicBezTo>
                <a:cubicBezTo>
                  <a:pt x="1020" y="348"/>
                  <a:pt x="1033" y="340"/>
                  <a:pt x="1036" y="338"/>
                </a:cubicBezTo>
                <a:cubicBezTo>
                  <a:pt x="1039" y="337"/>
                  <a:pt x="1040" y="334"/>
                  <a:pt x="1041" y="332"/>
                </a:cubicBezTo>
                <a:cubicBezTo>
                  <a:pt x="1042" y="329"/>
                  <a:pt x="1042" y="326"/>
                  <a:pt x="1041" y="323"/>
                </a:cubicBezTo>
                <a:cubicBezTo>
                  <a:pt x="1039" y="321"/>
                  <a:pt x="1037" y="319"/>
                  <a:pt x="1035" y="317"/>
                </a:cubicBezTo>
                <a:cubicBezTo>
                  <a:pt x="1032" y="316"/>
                  <a:pt x="1029" y="316"/>
                  <a:pt x="1027" y="317"/>
                </a:cubicBezTo>
                <a:cubicBezTo>
                  <a:pt x="1024" y="318"/>
                  <a:pt x="1009" y="323"/>
                  <a:pt x="995" y="328"/>
                </a:cubicBezTo>
                <a:cubicBezTo>
                  <a:pt x="991" y="321"/>
                  <a:pt x="988" y="314"/>
                  <a:pt x="984" y="307"/>
                </a:cubicBezTo>
                <a:cubicBezTo>
                  <a:pt x="996" y="299"/>
                  <a:pt x="1009" y="290"/>
                  <a:pt x="1012" y="288"/>
                </a:cubicBezTo>
                <a:cubicBezTo>
                  <a:pt x="1014" y="286"/>
                  <a:pt x="1016" y="284"/>
                  <a:pt x="1016" y="281"/>
                </a:cubicBezTo>
                <a:cubicBezTo>
                  <a:pt x="1017" y="278"/>
                  <a:pt x="1016" y="275"/>
                  <a:pt x="1015" y="273"/>
                </a:cubicBezTo>
                <a:cubicBezTo>
                  <a:pt x="1013" y="270"/>
                  <a:pt x="1011" y="268"/>
                  <a:pt x="1008" y="267"/>
                </a:cubicBezTo>
                <a:cubicBezTo>
                  <a:pt x="1006" y="266"/>
                  <a:pt x="1003" y="266"/>
                  <a:pt x="1000" y="268"/>
                </a:cubicBezTo>
                <a:cubicBezTo>
                  <a:pt x="997" y="269"/>
                  <a:pt x="983" y="276"/>
                  <a:pt x="969" y="282"/>
                </a:cubicBezTo>
                <a:cubicBezTo>
                  <a:pt x="966" y="275"/>
                  <a:pt x="961" y="269"/>
                  <a:pt x="957" y="263"/>
                </a:cubicBezTo>
                <a:cubicBezTo>
                  <a:pt x="968" y="253"/>
                  <a:pt x="980" y="242"/>
                  <a:pt x="983" y="240"/>
                </a:cubicBezTo>
                <a:cubicBezTo>
                  <a:pt x="985" y="238"/>
                  <a:pt x="986" y="236"/>
                  <a:pt x="986" y="233"/>
                </a:cubicBezTo>
                <a:cubicBezTo>
                  <a:pt x="986" y="230"/>
                  <a:pt x="986" y="227"/>
                  <a:pt x="984" y="225"/>
                </a:cubicBezTo>
                <a:cubicBezTo>
                  <a:pt x="982" y="222"/>
                  <a:pt x="980" y="221"/>
                  <a:pt x="977" y="220"/>
                </a:cubicBezTo>
                <a:cubicBezTo>
                  <a:pt x="974" y="220"/>
                  <a:pt x="971" y="220"/>
                  <a:pt x="969" y="221"/>
                </a:cubicBezTo>
                <a:cubicBezTo>
                  <a:pt x="966" y="223"/>
                  <a:pt x="952" y="231"/>
                  <a:pt x="940" y="238"/>
                </a:cubicBezTo>
                <a:cubicBezTo>
                  <a:pt x="935" y="233"/>
                  <a:pt x="930" y="227"/>
                  <a:pt x="925" y="221"/>
                </a:cubicBezTo>
                <a:cubicBezTo>
                  <a:pt x="935" y="210"/>
                  <a:pt x="946" y="198"/>
                  <a:pt x="948" y="196"/>
                </a:cubicBezTo>
                <a:cubicBezTo>
                  <a:pt x="950" y="194"/>
                  <a:pt x="951" y="191"/>
                  <a:pt x="951" y="188"/>
                </a:cubicBezTo>
                <a:cubicBezTo>
                  <a:pt x="951" y="185"/>
                  <a:pt x="950" y="183"/>
                  <a:pt x="948" y="180"/>
                </a:cubicBezTo>
                <a:cubicBezTo>
                  <a:pt x="946" y="178"/>
                  <a:pt x="943" y="177"/>
                  <a:pt x="941" y="177"/>
                </a:cubicBezTo>
                <a:cubicBezTo>
                  <a:pt x="938" y="176"/>
                  <a:pt x="935" y="177"/>
                  <a:pt x="933" y="179"/>
                </a:cubicBezTo>
                <a:cubicBezTo>
                  <a:pt x="930" y="181"/>
                  <a:pt x="917" y="190"/>
                  <a:pt x="905" y="199"/>
                </a:cubicBezTo>
                <a:cubicBezTo>
                  <a:pt x="900" y="193"/>
                  <a:pt x="895" y="188"/>
                  <a:pt x="890" y="183"/>
                </a:cubicBezTo>
                <a:cubicBezTo>
                  <a:pt x="898" y="171"/>
                  <a:pt x="908" y="158"/>
                  <a:pt x="910" y="156"/>
                </a:cubicBezTo>
                <a:cubicBezTo>
                  <a:pt x="911" y="153"/>
                  <a:pt x="912" y="150"/>
                  <a:pt x="912" y="148"/>
                </a:cubicBezTo>
                <a:cubicBezTo>
                  <a:pt x="911" y="145"/>
                  <a:pt x="910" y="142"/>
                  <a:pt x="908" y="140"/>
                </a:cubicBezTo>
                <a:cubicBezTo>
                  <a:pt x="906" y="138"/>
                  <a:pt x="903" y="137"/>
                  <a:pt x="900" y="137"/>
                </a:cubicBezTo>
                <a:cubicBezTo>
                  <a:pt x="897" y="137"/>
                  <a:pt x="894" y="138"/>
                  <a:pt x="892" y="140"/>
                </a:cubicBezTo>
                <a:cubicBezTo>
                  <a:pt x="890" y="142"/>
                  <a:pt x="878" y="153"/>
                  <a:pt x="867" y="163"/>
                </a:cubicBezTo>
                <a:cubicBezTo>
                  <a:pt x="862" y="158"/>
                  <a:pt x="856" y="153"/>
                  <a:pt x="850" y="149"/>
                </a:cubicBezTo>
                <a:cubicBezTo>
                  <a:pt x="857" y="136"/>
                  <a:pt x="865" y="122"/>
                  <a:pt x="867" y="119"/>
                </a:cubicBezTo>
                <a:cubicBezTo>
                  <a:pt x="869" y="117"/>
                  <a:pt x="869" y="114"/>
                  <a:pt x="868" y="111"/>
                </a:cubicBezTo>
                <a:cubicBezTo>
                  <a:pt x="868" y="109"/>
                  <a:pt x="866" y="106"/>
                  <a:pt x="864" y="104"/>
                </a:cubicBezTo>
                <a:cubicBezTo>
                  <a:pt x="861" y="103"/>
                  <a:pt x="858" y="102"/>
                  <a:pt x="856" y="102"/>
                </a:cubicBezTo>
                <a:cubicBezTo>
                  <a:pt x="853" y="102"/>
                  <a:pt x="850" y="103"/>
                  <a:pt x="848" y="106"/>
                </a:cubicBezTo>
                <a:cubicBezTo>
                  <a:pt x="846" y="108"/>
                  <a:pt x="835" y="120"/>
                  <a:pt x="826" y="131"/>
                </a:cubicBezTo>
                <a:cubicBezTo>
                  <a:pt x="820" y="127"/>
                  <a:pt x="813" y="123"/>
                  <a:pt x="807" y="119"/>
                </a:cubicBezTo>
                <a:cubicBezTo>
                  <a:pt x="813" y="105"/>
                  <a:pt x="820" y="91"/>
                  <a:pt x="821" y="88"/>
                </a:cubicBezTo>
                <a:cubicBezTo>
                  <a:pt x="822" y="85"/>
                  <a:pt x="822" y="82"/>
                  <a:pt x="821" y="80"/>
                </a:cubicBezTo>
                <a:cubicBezTo>
                  <a:pt x="820" y="77"/>
                  <a:pt x="818" y="75"/>
                  <a:pt x="816" y="73"/>
                </a:cubicBezTo>
                <a:cubicBezTo>
                  <a:pt x="813" y="72"/>
                  <a:pt x="810" y="71"/>
                  <a:pt x="808" y="72"/>
                </a:cubicBezTo>
                <a:cubicBezTo>
                  <a:pt x="805" y="72"/>
                  <a:pt x="802" y="74"/>
                  <a:pt x="801" y="76"/>
                </a:cubicBezTo>
                <a:cubicBezTo>
                  <a:pt x="799" y="79"/>
                  <a:pt x="790" y="92"/>
                  <a:pt x="781" y="104"/>
                </a:cubicBezTo>
                <a:cubicBezTo>
                  <a:pt x="774" y="100"/>
                  <a:pt x="768" y="97"/>
                  <a:pt x="761" y="93"/>
                </a:cubicBezTo>
                <a:cubicBezTo>
                  <a:pt x="766" y="80"/>
                  <a:pt x="771" y="65"/>
                  <a:pt x="772" y="61"/>
                </a:cubicBezTo>
                <a:cubicBezTo>
                  <a:pt x="773" y="59"/>
                  <a:pt x="772" y="56"/>
                  <a:pt x="771" y="53"/>
                </a:cubicBezTo>
                <a:cubicBezTo>
                  <a:pt x="770" y="51"/>
                  <a:pt x="768" y="49"/>
                  <a:pt x="765" y="47"/>
                </a:cubicBezTo>
                <a:cubicBezTo>
                  <a:pt x="762" y="46"/>
                  <a:pt x="760" y="46"/>
                  <a:pt x="757" y="47"/>
                </a:cubicBezTo>
                <a:cubicBezTo>
                  <a:pt x="754" y="48"/>
                  <a:pt x="752" y="49"/>
                  <a:pt x="750" y="52"/>
                </a:cubicBezTo>
                <a:cubicBezTo>
                  <a:pt x="749" y="55"/>
                  <a:pt x="741" y="69"/>
                  <a:pt x="734" y="81"/>
                </a:cubicBezTo>
                <a:cubicBezTo>
                  <a:pt x="727" y="78"/>
                  <a:pt x="720" y="76"/>
                  <a:pt x="713" y="73"/>
                </a:cubicBezTo>
                <a:cubicBezTo>
                  <a:pt x="716" y="59"/>
                  <a:pt x="719" y="43"/>
                  <a:pt x="720" y="40"/>
                </a:cubicBezTo>
                <a:cubicBezTo>
                  <a:pt x="721" y="37"/>
                  <a:pt x="720" y="34"/>
                  <a:pt x="719" y="32"/>
                </a:cubicBezTo>
                <a:cubicBezTo>
                  <a:pt x="717" y="30"/>
                  <a:pt x="715" y="28"/>
                  <a:pt x="712" y="27"/>
                </a:cubicBezTo>
                <a:cubicBezTo>
                  <a:pt x="709" y="26"/>
                  <a:pt x="706" y="26"/>
                  <a:pt x="704" y="27"/>
                </a:cubicBezTo>
                <a:cubicBezTo>
                  <a:pt x="701" y="28"/>
                  <a:pt x="699" y="30"/>
                  <a:pt x="698" y="33"/>
                </a:cubicBezTo>
                <a:cubicBezTo>
                  <a:pt x="696" y="36"/>
                  <a:pt x="690" y="51"/>
                  <a:pt x="684" y="64"/>
                </a:cubicBezTo>
                <a:cubicBezTo>
                  <a:pt x="677" y="62"/>
                  <a:pt x="670" y="60"/>
                  <a:pt x="663" y="58"/>
                </a:cubicBezTo>
                <a:cubicBezTo>
                  <a:pt x="664" y="44"/>
                  <a:pt x="666" y="28"/>
                  <a:pt x="666" y="25"/>
                </a:cubicBezTo>
                <a:cubicBezTo>
                  <a:pt x="667" y="22"/>
                  <a:pt x="666" y="19"/>
                  <a:pt x="664" y="17"/>
                </a:cubicBezTo>
                <a:cubicBezTo>
                  <a:pt x="662" y="14"/>
                  <a:pt x="660" y="13"/>
                  <a:pt x="657" y="12"/>
                </a:cubicBezTo>
                <a:cubicBezTo>
                  <a:pt x="654" y="12"/>
                  <a:pt x="651" y="12"/>
                  <a:pt x="649" y="13"/>
                </a:cubicBezTo>
                <a:cubicBezTo>
                  <a:pt x="646" y="15"/>
                  <a:pt x="644" y="17"/>
                  <a:pt x="643" y="20"/>
                </a:cubicBezTo>
                <a:cubicBezTo>
                  <a:pt x="642" y="23"/>
                  <a:pt x="638" y="38"/>
                  <a:pt x="633" y="52"/>
                </a:cubicBezTo>
                <a:cubicBezTo>
                  <a:pt x="626" y="51"/>
                  <a:pt x="619" y="49"/>
                  <a:pt x="611" y="48"/>
                </a:cubicBezTo>
                <a:cubicBezTo>
                  <a:pt x="611" y="34"/>
                  <a:pt x="611" y="18"/>
                  <a:pt x="611" y="15"/>
                </a:cubicBezTo>
                <a:cubicBezTo>
                  <a:pt x="611" y="12"/>
                  <a:pt x="610" y="9"/>
                  <a:pt x="608" y="7"/>
                </a:cubicBezTo>
                <a:cubicBezTo>
                  <a:pt x="606" y="5"/>
                  <a:pt x="604" y="4"/>
                  <a:pt x="601" y="3"/>
                </a:cubicBezTo>
                <a:cubicBezTo>
                  <a:pt x="598" y="3"/>
                  <a:pt x="595" y="4"/>
                  <a:pt x="593" y="5"/>
                </a:cubicBezTo>
                <a:cubicBezTo>
                  <a:pt x="590" y="7"/>
                  <a:pt x="589" y="9"/>
                  <a:pt x="588" y="12"/>
                </a:cubicBezTo>
                <a:cubicBezTo>
                  <a:pt x="587" y="15"/>
                  <a:pt x="584" y="31"/>
                  <a:pt x="581" y="45"/>
                </a:cubicBezTo>
                <a:cubicBezTo>
                  <a:pt x="574" y="45"/>
                  <a:pt x="566" y="44"/>
                  <a:pt x="559" y="44"/>
                </a:cubicBezTo>
                <a:cubicBezTo>
                  <a:pt x="558" y="30"/>
                  <a:pt x="556" y="14"/>
                  <a:pt x="556" y="10"/>
                </a:cubicBezTo>
                <a:cubicBezTo>
                  <a:pt x="555" y="8"/>
                  <a:pt x="554" y="5"/>
                  <a:pt x="552" y="3"/>
                </a:cubicBezTo>
                <a:cubicBezTo>
                  <a:pt x="550" y="1"/>
                  <a:pt x="547" y="0"/>
                  <a:pt x="544" y="0"/>
                </a:cubicBezTo>
                <a:cubicBezTo>
                  <a:pt x="541" y="0"/>
                  <a:pt x="538" y="1"/>
                  <a:pt x="536" y="3"/>
                </a:cubicBezTo>
                <a:cubicBezTo>
                  <a:pt x="534" y="5"/>
                  <a:pt x="533" y="8"/>
                  <a:pt x="532" y="10"/>
                </a:cubicBezTo>
                <a:cubicBezTo>
                  <a:pt x="532" y="14"/>
                  <a:pt x="530" y="30"/>
                  <a:pt x="529" y="44"/>
                </a:cubicBezTo>
                <a:cubicBezTo>
                  <a:pt x="522" y="44"/>
                  <a:pt x="514" y="45"/>
                  <a:pt x="507" y="45"/>
                </a:cubicBezTo>
                <a:cubicBezTo>
                  <a:pt x="504" y="31"/>
                  <a:pt x="501" y="15"/>
                  <a:pt x="500" y="12"/>
                </a:cubicBezTo>
                <a:cubicBezTo>
                  <a:pt x="499" y="9"/>
                  <a:pt x="497" y="7"/>
                  <a:pt x="495" y="5"/>
                </a:cubicBezTo>
                <a:cubicBezTo>
                  <a:pt x="493" y="4"/>
                  <a:pt x="490" y="3"/>
                  <a:pt x="487" y="3"/>
                </a:cubicBezTo>
                <a:cubicBezTo>
                  <a:pt x="484" y="4"/>
                  <a:pt x="482" y="5"/>
                  <a:pt x="480" y="7"/>
                </a:cubicBezTo>
                <a:cubicBezTo>
                  <a:pt x="478" y="9"/>
                  <a:pt x="477" y="12"/>
                  <a:pt x="477" y="15"/>
                </a:cubicBezTo>
                <a:cubicBezTo>
                  <a:pt x="477" y="18"/>
                  <a:pt x="477" y="34"/>
                  <a:pt x="477" y="48"/>
                </a:cubicBezTo>
                <a:cubicBezTo>
                  <a:pt x="469" y="49"/>
                  <a:pt x="462" y="51"/>
                  <a:pt x="455" y="52"/>
                </a:cubicBezTo>
                <a:cubicBezTo>
                  <a:pt x="450" y="38"/>
                  <a:pt x="446" y="23"/>
                  <a:pt x="445" y="20"/>
                </a:cubicBezTo>
                <a:cubicBezTo>
                  <a:pt x="444" y="17"/>
                  <a:pt x="442" y="15"/>
                  <a:pt x="439" y="13"/>
                </a:cubicBezTo>
                <a:cubicBezTo>
                  <a:pt x="437" y="12"/>
                  <a:pt x="434" y="12"/>
                  <a:pt x="431" y="12"/>
                </a:cubicBezTo>
                <a:cubicBezTo>
                  <a:pt x="428" y="13"/>
                  <a:pt x="426" y="14"/>
                  <a:pt x="424" y="17"/>
                </a:cubicBezTo>
                <a:cubicBezTo>
                  <a:pt x="422" y="19"/>
                  <a:pt x="421" y="22"/>
                  <a:pt x="422" y="25"/>
                </a:cubicBezTo>
                <a:cubicBezTo>
                  <a:pt x="422" y="28"/>
                  <a:pt x="424" y="44"/>
                  <a:pt x="425" y="58"/>
                </a:cubicBezTo>
                <a:cubicBezTo>
                  <a:pt x="418" y="60"/>
                  <a:pt x="411" y="62"/>
                  <a:pt x="404" y="64"/>
                </a:cubicBezTo>
                <a:cubicBezTo>
                  <a:pt x="398" y="51"/>
                  <a:pt x="392" y="36"/>
                  <a:pt x="390" y="33"/>
                </a:cubicBezTo>
                <a:cubicBezTo>
                  <a:pt x="389" y="30"/>
                  <a:pt x="387" y="28"/>
                  <a:pt x="384" y="27"/>
                </a:cubicBezTo>
                <a:cubicBezTo>
                  <a:pt x="382" y="26"/>
                  <a:pt x="379" y="26"/>
                  <a:pt x="376" y="27"/>
                </a:cubicBezTo>
                <a:cubicBezTo>
                  <a:pt x="373" y="28"/>
                  <a:pt x="371" y="30"/>
                  <a:pt x="369" y="32"/>
                </a:cubicBezTo>
                <a:cubicBezTo>
                  <a:pt x="368" y="34"/>
                  <a:pt x="367" y="37"/>
                  <a:pt x="368" y="40"/>
                </a:cubicBezTo>
                <a:cubicBezTo>
                  <a:pt x="369" y="43"/>
                  <a:pt x="372" y="59"/>
                  <a:pt x="375" y="73"/>
                </a:cubicBezTo>
                <a:cubicBezTo>
                  <a:pt x="368" y="76"/>
                  <a:pt x="361" y="78"/>
                  <a:pt x="354" y="81"/>
                </a:cubicBezTo>
                <a:cubicBezTo>
                  <a:pt x="347" y="69"/>
                  <a:pt x="339" y="55"/>
                  <a:pt x="338" y="52"/>
                </a:cubicBezTo>
                <a:cubicBezTo>
                  <a:pt x="336" y="49"/>
                  <a:pt x="334" y="48"/>
                  <a:pt x="331" y="47"/>
                </a:cubicBezTo>
                <a:cubicBezTo>
                  <a:pt x="328" y="46"/>
                  <a:pt x="326" y="46"/>
                  <a:pt x="323" y="47"/>
                </a:cubicBezTo>
                <a:cubicBezTo>
                  <a:pt x="320" y="49"/>
                  <a:pt x="318" y="51"/>
                  <a:pt x="317" y="53"/>
                </a:cubicBezTo>
                <a:cubicBezTo>
                  <a:pt x="316" y="56"/>
                  <a:pt x="315" y="59"/>
                  <a:pt x="316" y="61"/>
                </a:cubicBezTo>
                <a:cubicBezTo>
                  <a:pt x="317" y="65"/>
                  <a:pt x="322" y="80"/>
                  <a:pt x="327" y="93"/>
                </a:cubicBezTo>
                <a:cubicBezTo>
                  <a:pt x="320" y="97"/>
                  <a:pt x="314" y="100"/>
                  <a:pt x="307" y="104"/>
                </a:cubicBezTo>
                <a:cubicBezTo>
                  <a:pt x="298" y="92"/>
                  <a:pt x="289" y="79"/>
                  <a:pt x="287" y="76"/>
                </a:cubicBezTo>
                <a:cubicBezTo>
                  <a:pt x="286" y="74"/>
                  <a:pt x="283" y="72"/>
                  <a:pt x="280" y="72"/>
                </a:cubicBezTo>
                <a:cubicBezTo>
                  <a:pt x="278" y="71"/>
                  <a:pt x="275" y="72"/>
                  <a:pt x="272" y="73"/>
                </a:cubicBezTo>
                <a:cubicBezTo>
                  <a:pt x="270" y="75"/>
                  <a:pt x="268" y="77"/>
                  <a:pt x="267" y="80"/>
                </a:cubicBezTo>
                <a:cubicBezTo>
                  <a:pt x="266" y="82"/>
                  <a:pt x="266" y="85"/>
                  <a:pt x="267" y="88"/>
                </a:cubicBezTo>
                <a:cubicBezTo>
                  <a:pt x="268" y="91"/>
                  <a:pt x="275" y="105"/>
                  <a:pt x="281" y="119"/>
                </a:cubicBezTo>
                <a:cubicBezTo>
                  <a:pt x="275" y="123"/>
                  <a:pt x="268" y="127"/>
                  <a:pt x="262" y="131"/>
                </a:cubicBezTo>
                <a:cubicBezTo>
                  <a:pt x="253" y="120"/>
                  <a:pt x="242" y="108"/>
                  <a:pt x="240" y="106"/>
                </a:cubicBezTo>
                <a:cubicBezTo>
                  <a:pt x="238" y="103"/>
                  <a:pt x="235" y="102"/>
                  <a:pt x="232" y="102"/>
                </a:cubicBezTo>
                <a:cubicBezTo>
                  <a:pt x="230" y="102"/>
                  <a:pt x="227" y="103"/>
                  <a:pt x="224" y="104"/>
                </a:cubicBezTo>
                <a:cubicBezTo>
                  <a:pt x="222" y="106"/>
                  <a:pt x="220" y="109"/>
                  <a:pt x="220" y="111"/>
                </a:cubicBezTo>
                <a:cubicBezTo>
                  <a:pt x="219" y="114"/>
                  <a:pt x="219" y="117"/>
                  <a:pt x="221" y="119"/>
                </a:cubicBezTo>
                <a:cubicBezTo>
                  <a:pt x="223" y="122"/>
                  <a:pt x="231" y="136"/>
                  <a:pt x="238" y="149"/>
                </a:cubicBezTo>
                <a:cubicBezTo>
                  <a:pt x="232" y="153"/>
                  <a:pt x="226" y="158"/>
                  <a:pt x="221" y="163"/>
                </a:cubicBezTo>
                <a:cubicBezTo>
                  <a:pt x="210" y="153"/>
                  <a:pt x="198" y="142"/>
                  <a:pt x="196" y="140"/>
                </a:cubicBezTo>
                <a:cubicBezTo>
                  <a:pt x="194" y="138"/>
                  <a:pt x="191" y="137"/>
                  <a:pt x="188" y="137"/>
                </a:cubicBezTo>
                <a:cubicBezTo>
                  <a:pt x="185" y="137"/>
                  <a:pt x="182" y="138"/>
                  <a:pt x="180" y="140"/>
                </a:cubicBezTo>
                <a:cubicBezTo>
                  <a:pt x="178" y="142"/>
                  <a:pt x="177" y="145"/>
                  <a:pt x="176" y="148"/>
                </a:cubicBezTo>
                <a:cubicBezTo>
                  <a:pt x="176" y="150"/>
                  <a:pt x="176" y="153"/>
                  <a:pt x="178" y="156"/>
                </a:cubicBezTo>
                <a:cubicBezTo>
                  <a:pt x="180" y="158"/>
                  <a:pt x="190" y="171"/>
                  <a:pt x="198" y="183"/>
                </a:cubicBezTo>
                <a:cubicBezTo>
                  <a:pt x="193" y="188"/>
                  <a:pt x="188" y="193"/>
                  <a:pt x="182" y="199"/>
                </a:cubicBezTo>
                <a:cubicBezTo>
                  <a:pt x="171" y="190"/>
                  <a:pt x="158" y="181"/>
                  <a:pt x="155" y="179"/>
                </a:cubicBezTo>
                <a:cubicBezTo>
                  <a:pt x="153" y="177"/>
                  <a:pt x="150" y="176"/>
                  <a:pt x="147" y="177"/>
                </a:cubicBezTo>
                <a:cubicBezTo>
                  <a:pt x="145" y="177"/>
                  <a:pt x="142" y="178"/>
                  <a:pt x="140" y="180"/>
                </a:cubicBezTo>
                <a:cubicBezTo>
                  <a:pt x="138" y="183"/>
                  <a:pt x="137" y="185"/>
                  <a:pt x="137" y="188"/>
                </a:cubicBezTo>
                <a:cubicBezTo>
                  <a:pt x="137" y="191"/>
                  <a:pt x="138" y="194"/>
                  <a:pt x="140" y="196"/>
                </a:cubicBezTo>
                <a:cubicBezTo>
                  <a:pt x="142" y="198"/>
                  <a:pt x="153" y="210"/>
                  <a:pt x="163" y="221"/>
                </a:cubicBezTo>
                <a:cubicBezTo>
                  <a:pt x="158" y="227"/>
                  <a:pt x="153" y="233"/>
                  <a:pt x="148" y="238"/>
                </a:cubicBezTo>
                <a:cubicBezTo>
                  <a:pt x="136" y="231"/>
                  <a:pt x="122" y="223"/>
                  <a:pt x="119" y="221"/>
                </a:cubicBezTo>
                <a:cubicBezTo>
                  <a:pt x="117" y="220"/>
                  <a:pt x="114" y="220"/>
                  <a:pt x="111" y="220"/>
                </a:cubicBezTo>
                <a:cubicBezTo>
                  <a:pt x="108" y="221"/>
                  <a:pt x="106" y="222"/>
                  <a:pt x="104" y="225"/>
                </a:cubicBezTo>
                <a:cubicBezTo>
                  <a:pt x="102" y="227"/>
                  <a:pt x="102" y="230"/>
                  <a:pt x="102" y="233"/>
                </a:cubicBezTo>
                <a:cubicBezTo>
                  <a:pt x="102" y="236"/>
                  <a:pt x="103" y="238"/>
                  <a:pt x="105" y="240"/>
                </a:cubicBezTo>
                <a:cubicBezTo>
                  <a:pt x="108" y="242"/>
                  <a:pt x="120" y="253"/>
                  <a:pt x="131" y="263"/>
                </a:cubicBezTo>
                <a:cubicBezTo>
                  <a:pt x="127" y="269"/>
                  <a:pt x="122" y="275"/>
                  <a:pt x="118" y="282"/>
                </a:cubicBezTo>
                <a:cubicBezTo>
                  <a:pt x="105" y="276"/>
                  <a:pt x="91" y="269"/>
                  <a:pt x="88" y="268"/>
                </a:cubicBezTo>
                <a:cubicBezTo>
                  <a:pt x="85" y="266"/>
                  <a:pt x="82" y="266"/>
                  <a:pt x="80" y="267"/>
                </a:cubicBezTo>
                <a:cubicBezTo>
                  <a:pt x="77" y="268"/>
                  <a:pt x="75" y="270"/>
                  <a:pt x="73" y="273"/>
                </a:cubicBezTo>
                <a:cubicBezTo>
                  <a:pt x="72" y="275"/>
                  <a:pt x="71" y="278"/>
                  <a:pt x="72" y="281"/>
                </a:cubicBezTo>
                <a:cubicBezTo>
                  <a:pt x="72" y="284"/>
                  <a:pt x="74" y="286"/>
                  <a:pt x="76" y="288"/>
                </a:cubicBezTo>
                <a:cubicBezTo>
                  <a:pt x="79" y="290"/>
                  <a:pt x="92" y="299"/>
                  <a:pt x="104" y="307"/>
                </a:cubicBezTo>
                <a:cubicBezTo>
                  <a:pt x="100" y="314"/>
                  <a:pt x="97" y="321"/>
                  <a:pt x="93" y="328"/>
                </a:cubicBezTo>
                <a:cubicBezTo>
                  <a:pt x="79" y="323"/>
                  <a:pt x="64" y="318"/>
                  <a:pt x="61" y="317"/>
                </a:cubicBezTo>
                <a:cubicBezTo>
                  <a:pt x="59" y="316"/>
                  <a:pt x="56" y="316"/>
                  <a:pt x="53" y="317"/>
                </a:cubicBezTo>
                <a:cubicBezTo>
                  <a:pt x="51" y="319"/>
                  <a:pt x="48" y="321"/>
                  <a:pt x="47" y="323"/>
                </a:cubicBezTo>
                <a:cubicBezTo>
                  <a:pt x="46" y="326"/>
                  <a:pt x="46" y="329"/>
                  <a:pt x="47" y="332"/>
                </a:cubicBezTo>
                <a:cubicBezTo>
                  <a:pt x="48" y="334"/>
                  <a:pt x="49" y="337"/>
                  <a:pt x="52" y="338"/>
                </a:cubicBezTo>
                <a:cubicBezTo>
                  <a:pt x="55" y="340"/>
                  <a:pt x="68" y="348"/>
                  <a:pt x="81" y="355"/>
                </a:cubicBezTo>
                <a:cubicBezTo>
                  <a:pt x="78" y="362"/>
                  <a:pt x="76" y="369"/>
                  <a:pt x="73" y="376"/>
                </a:cubicBezTo>
                <a:cubicBezTo>
                  <a:pt x="59" y="373"/>
                  <a:pt x="43" y="369"/>
                  <a:pt x="40" y="369"/>
                </a:cubicBezTo>
                <a:cubicBezTo>
                  <a:pt x="37" y="368"/>
                  <a:pt x="34" y="369"/>
                  <a:pt x="32" y="370"/>
                </a:cubicBezTo>
                <a:cubicBezTo>
                  <a:pt x="30" y="372"/>
                  <a:pt x="28" y="374"/>
                  <a:pt x="27" y="377"/>
                </a:cubicBezTo>
                <a:cubicBezTo>
                  <a:pt x="26" y="379"/>
                  <a:pt x="26" y="382"/>
                  <a:pt x="27" y="385"/>
                </a:cubicBezTo>
                <a:cubicBezTo>
                  <a:pt x="28" y="388"/>
                  <a:pt x="30" y="390"/>
                  <a:pt x="33" y="391"/>
                </a:cubicBezTo>
                <a:cubicBezTo>
                  <a:pt x="36" y="392"/>
                  <a:pt x="50" y="399"/>
                  <a:pt x="64" y="404"/>
                </a:cubicBezTo>
                <a:cubicBezTo>
                  <a:pt x="62" y="412"/>
                  <a:pt x="60" y="419"/>
                  <a:pt x="58" y="426"/>
                </a:cubicBezTo>
                <a:cubicBezTo>
                  <a:pt x="44" y="425"/>
                  <a:pt x="28" y="423"/>
                  <a:pt x="25" y="422"/>
                </a:cubicBezTo>
                <a:cubicBezTo>
                  <a:pt x="22" y="422"/>
                  <a:pt x="19" y="423"/>
                  <a:pt x="17" y="425"/>
                </a:cubicBezTo>
                <a:cubicBezTo>
                  <a:pt x="14" y="426"/>
                  <a:pt x="13" y="429"/>
                  <a:pt x="12" y="432"/>
                </a:cubicBezTo>
                <a:cubicBezTo>
                  <a:pt x="12" y="435"/>
                  <a:pt x="12" y="437"/>
                  <a:pt x="13" y="440"/>
                </a:cubicBezTo>
                <a:cubicBezTo>
                  <a:pt x="15" y="442"/>
                  <a:pt x="17" y="444"/>
                  <a:pt x="20" y="445"/>
                </a:cubicBezTo>
                <a:cubicBezTo>
                  <a:pt x="23" y="446"/>
                  <a:pt x="38" y="451"/>
                  <a:pt x="52" y="455"/>
                </a:cubicBezTo>
                <a:cubicBezTo>
                  <a:pt x="50" y="463"/>
                  <a:pt x="49" y="470"/>
                  <a:pt x="48" y="478"/>
                </a:cubicBezTo>
                <a:cubicBezTo>
                  <a:pt x="34" y="478"/>
                  <a:pt x="18" y="477"/>
                  <a:pt x="15" y="477"/>
                </a:cubicBezTo>
                <a:cubicBezTo>
                  <a:pt x="12" y="477"/>
                  <a:pt x="9" y="479"/>
                  <a:pt x="7" y="481"/>
                </a:cubicBezTo>
                <a:cubicBezTo>
                  <a:pt x="5" y="482"/>
                  <a:pt x="4" y="485"/>
                  <a:pt x="3" y="488"/>
                </a:cubicBezTo>
                <a:cubicBezTo>
                  <a:pt x="3" y="491"/>
                  <a:pt x="4" y="494"/>
                  <a:pt x="5" y="496"/>
                </a:cubicBezTo>
                <a:cubicBezTo>
                  <a:pt x="7" y="498"/>
                  <a:pt x="9" y="500"/>
                  <a:pt x="12" y="501"/>
                </a:cubicBezTo>
                <a:cubicBezTo>
                  <a:pt x="15" y="501"/>
                  <a:pt x="31" y="505"/>
                  <a:pt x="45" y="507"/>
                </a:cubicBezTo>
                <a:cubicBezTo>
                  <a:pt x="45" y="515"/>
                  <a:pt x="44" y="522"/>
                  <a:pt x="44" y="530"/>
                </a:cubicBezTo>
                <a:cubicBezTo>
                  <a:pt x="30" y="531"/>
                  <a:pt x="14" y="533"/>
                  <a:pt x="10" y="533"/>
                </a:cubicBezTo>
                <a:cubicBezTo>
                  <a:pt x="7" y="533"/>
                  <a:pt x="5" y="535"/>
                  <a:pt x="3" y="537"/>
                </a:cubicBezTo>
                <a:cubicBezTo>
                  <a:pt x="1" y="539"/>
                  <a:pt x="0" y="542"/>
                  <a:pt x="0" y="545"/>
                </a:cubicBezTo>
                <a:cubicBezTo>
                  <a:pt x="0" y="548"/>
                  <a:pt x="1" y="551"/>
                  <a:pt x="3" y="553"/>
                </a:cubicBezTo>
                <a:cubicBezTo>
                  <a:pt x="5" y="555"/>
                  <a:pt x="7" y="556"/>
                  <a:pt x="10" y="557"/>
                </a:cubicBezTo>
                <a:cubicBezTo>
                  <a:pt x="14" y="557"/>
                  <a:pt x="30" y="558"/>
                  <a:pt x="44" y="560"/>
                </a:cubicBezTo>
                <a:cubicBezTo>
                  <a:pt x="44" y="567"/>
                  <a:pt x="45" y="575"/>
                  <a:pt x="45" y="582"/>
                </a:cubicBezTo>
                <a:cubicBezTo>
                  <a:pt x="31" y="585"/>
                  <a:pt x="15" y="588"/>
                  <a:pt x="12" y="589"/>
                </a:cubicBezTo>
                <a:cubicBezTo>
                  <a:pt x="9" y="590"/>
                  <a:pt x="7" y="591"/>
                  <a:pt x="5" y="594"/>
                </a:cubicBezTo>
                <a:cubicBezTo>
                  <a:pt x="4" y="596"/>
                  <a:pt x="3" y="599"/>
                  <a:pt x="3" y="602"/>
                </a:cubicBezTo>
                <a:cubicBezTo>
                  <a:pt x="4" y="605"/>
                  <a:pt x="5" y="607"/>
                  <a:pt x="7" y="609"/>
                </a:cubicBezTo>
                <a:cubicBezTo>
                  <a:pt x="9" y="611"/>
                  <a:pt x="12" y="613"/>
                  <a:pt x="15" y="612"/>
                </a:cubicBezTo>
                <a:cubicBezTo>
                  <a:pt x="18" y="612"/>
                  <a:pt x="34" y="612"/>
                  <a:pt x="48" y="612"/>
                </a:cubicBezTo>
                <a:cubicBezTo>
                  <a:pt x="49" y="620"/>
                  <a:pt x="50" y="627"/>
                  <a:pt x="52" y="634"/>
                </a:cubicBezTo>
                <a:cubicBezTo>
                  <a:pt x="38" y="639"/>
                  <a:pt x="23" y="644"/>
                  <a:pt x="20" y="645"/>
                </a:cubicBezTo>
                <a:cubicBezTo>
                  <a:pt x="17" y="645"/>
                  <a:pt x="15" y="647"/>
                  <a:pt x="13" y="650"/>
                </a:cubicBezTo>
                <a:cubicBezTo>
                  <a:pt x="12" y="652"/>
                  <a:pt x="12" y="655"/>
                  <a:pt x="12" y="658"/>
                </a:cubicBezTo>
                <a:cubicBezTo>
                  <a:pt x="13" y="661"/>
                  <a:pt x="14" y="664"/>
                  <a:pt x="17" y="665"/>
                </a:cubicBezTo>
                <a:cubicBezTo>
                  <a:pt x="19" y="667"/>
                  <a:pt x="22" y="668"/>
                  <a:pt x="25" y="668"/>
                </a:cubicBezTo>
                <a:cubicBezTo>
                  <a:pt x="28" y="667"/>
                  <a:pt x="44" y="665"/>
                  <a:pt x="58" y="664"/>
                </a:cubicBezTo>
                <a:cubicBezTo>
                  <a:pt x="60" y="671"/>
                  <a:pt x="62" y="678"/>
                  <a:pt x="64" y="686"/>
                </a:cubicBezTo>
                <a:cubicBezTo>
                  <a:pt x="50" y="691"/>
                  <a:pt x="36" y="698"/>
                  <a:pt x="33" y="699"/>
                </a:cubicBezTo>
                <a:cubicBezTo>
                  <a:pt x="30" y="700"/>
                  <a:pt x="28" y="702"/>
                  <a:pt x="27" y="705"/>
                </a:cubicBezTo>
                <a:cubicBezTo>
                  <a:pt x="26" y="708"/>
                  <a:pt x="26" y="710"/>
                  <a:pt x="27" y="713"/>
                </a:cubicBezTo>
                <a:cubicBezTo>
                  <a:pt x="28" y="716"/>
                  <a:pt x="30" y="718"/>
                  <a:pt x="32" y="720"/>
                </a:cubicBezTo>
                <a:cubicBezTo>
                  <a:pt x="34" y="721"/>
                  <a:pt x="37" y="722"/>
                  <a:pt x="40" y="721"/>
                </a:cubicBezTo>
                <a:cubicBezTo>
                  <a:pt x="43" y="721"/>
                  <a:pt x="59" y="717"/>
                  <a:pt x="73" y="714"/>
                </a:cubicBezTo>
                <a:cubicBezTo>
                  <a:pt x="76" y="721"/>
                  <a:pt x="78" y="728"/>
                  <a:pt x="81" y="735"/>
                </a:cubicBezTo>
                <a:cubicBezTo>
                  <a:pt x="68" y="742"/>
                  <a:pt x="55" y="750"/>
                  <a:pt x="52" y="752"/>
                </a:cubicBezTo>
                <a:cubicBezTo>
                  <a:pt x="49" y="753"/>
                  <a:pt x="48" y="755"/>
                  <a:pt x="47" y="758"/>
                </a:cubicBezTo>
                <a:cubicBezTo>
                  <a:pt x="46" y="761"/>
                  <a:pt x="46" y="764"/>
                  <a:pt x="47" y="766"/>
                </a:cubicBezTo>
                <a:cubicBezTo>
                  <a:pt x="48" y="769"/>
                  <a:pt x="51" y="771"/>
                  <a:pt x="53" y="772"/>
                </a:cubicBezTo>
                <a:cubicBezTo>
                  <a:pt x="56" y="774"/>
                  <a:pt x="59" y="774"/>
                  <a:pt x="61" y="773"/>
                </a:cubicBezTo>
                <a:cubicBezTo>
                  <a:pt x="64" y="772"/>
                  <a:pt x="79" y="767"/>
                  <a:pt x="93" y="762"/>
                </a:cubicBezTo>
                <a:cubicBezTo>
                  <a:pt x="97" y="769"/>
                  <a:pt x="100" y="776"/>
                  <a:pt x="104" y="782"/>
                </a:cubicBezTo>
                <a:cubicBezTo>
                  <a:pt x="92" y="791"/>
                  <a:pt x="79" y="800"/>
                  <a:pt x="76" y="802"/>
                </a:cubicBezTo>
                <a:cubicBezTo>
                  <a:pt x="74" y="804"/>
                  <a:pt x="72" y="806"/>
                  <a:pt x="72" y="809"/>
                </a:cubicBezTo>
                <a:cubicBezTo>
                  <a:pt x="71" y="812"/>
                  <a:pt x="72" y="815"/>
                  <a:pt x="73" y="817"/>
                </a:cubicBezTo>
                <a:cubicBezTo>
                  <a:pt x="75" y="820"/>
                  <a:pt x="77" y="822"/>
                  <a:pt x="80" y="823"/>
                </a:cubicBezTo>
                <a:cubicBezTo>
                  <a:pt x="82" y="824"/>
                  <a:pt x="85" y="824"/>
                  <a:pt x="88" y="822"/>
                </a:cubicBezTo>
                <a:cubicBezTo>
                  <a:pt x="91" y="821"/>
                  <a:pt x="105" y="814"/>
                  <a:pt x="118" y="808"/>
                </a:cubicBezTo>
                <a:cubicBezTo>
                  <a:pt x="122" y="815"/>
                  <a:pt x="127" y="821"/>
                  <a:pt x="131" y="827"/>
                </a:cubicBezTo>
                <a:cubicBezTo>
                  <a:pt x="120" y="837"/>
                  <a:pt x="108" y="847"/>
                  <a:pt x="105" y="850"/>
                </a:cubicBezTo>
                <a:cubicBezTo>
                  <a:pt x="103" y="852"/>
                  <a:pt x="102" y="854"/>
                  <a:pt x="102" y="857"/>
                </a:cubicBezTo>
                <a:cubicBezTo>
                  <a:pt x="102" y="860"/>
                  <a:pt x="102" y="863"/>
                  <a:pt x="104" y="865"/>
                </a:cubicBezTo>
                <a:cubicBezTo>
                  <a:pt x="106" y="867"/>
                  <a:pt x="108" y="869"/>
                  <a:pt x="111" y="870"/>
                </a:cubicBezTo>
                <a:cubicBezTo>
                  <a:pt x="114" y="870"/>
                  <a:pt x="117" y="870"/>
                  <a:pt x="119" y="869"/>
                </a:cubicBezTo>
                <a:cubicBezTo>
                  <a:pt x="122" y="867"/>
                  <a:pt x="136" y="859"/>
                  <a:pt x="148" y="851"/>
                </a:cubicBezTo>
                <a:cubicBezTo>
                  <a:pt x="153" y="857"/>
                  <a:pt x="158" y="863"/>
                  <a:pt x="163" y="869"/>
                </a:cubicBezTo>
                <a:cubicBezTo>
                  <a:pt x="153" y="880"/>
                  <a:pt x="142" y="891"/>
                  <a:pt x="140" y="894"/>
                </a:cubicBezTo>
                <a:cubicBezTo>
                  <a:pt x="138" y="896"/>
                  <a:pt x="137" y="899"/>
                  <a:pt x="137" y="902"/>
                </a:cubicBezTo>
                <a:cubicBezTo>
                  <a:pt x="137" y="904"/>
                  <a:pt x="138" y="907"/>
                  <a:pt x="140" y="909"/>
                </a:cubicBezTo>
                <a:cubicBezTo>
                  <a:pt x="142" y="912"/>
                  <a:pt x="145" y="913"/>
                  <a:pt x="147" y="913"/>
                </a:cubicBezTo>
                <a:cubicBezTo>
                  <a:pt x="150" y="914"/>
                  <a:pt x="153" y="913"/>
                  <a:pt x="155" y="911"/>
                </a:cubicBezTo>
                <a:cubicBezTo>
                  <a:pt x="158" y="909"/>
                  <a:pt x="171" y="900"/>
                  <a:pt x="182" y="891"/>
                </a:cubicBezTo>
                <a:cubicBezTo>
                  <a:pt x="188" y="897"/>
                  <a:pt x="193" y="902"/>
                  <a:pt x="198" y="907"/>
                </a:cubicBezTo>
                <a:cubicBezTo>
                  <a:pt x="190" y="919"/>
                  <a:pt x="180" y="932"/>
                  <a:pt x="178" y="934"/>
                </a:cubicBezTo>
                <a:cubicBezTo>
                  <a:pt x="176" y="937"/>
                  <a:pt x="176" y="940"/>
                  <a:pt x="176" y="942"/>
                </a:cubicBezTo>
                <a:cubicBezTo>
                  <a:pt x="177" y="945"/>
                  <a:pt x="178" y="948"/>
                  <a:pt x="180" y="950"/>
                </a:cubicBezTo>
                <a:cubicBezTo>
                  <a:pt x="182" y="952"/>
                  <a:pt x="185" y="953"/>
                  <a:pt x="188" y="953"/>
                </a:cubicBezTo>
                <a:cubicBezTo>
                  <a:pt x="191" y="953"/>
                  <a:pt x="194" y="952"/>
                  <a:pt x="196" y="950"/>
                </a:cubicBezTo>
                <a:cubicBezTo>
                  <a:pt x="198" y="948"/>
                  <a:pt x="210" y="937"/>
                  <a:pt x="221" y="927"/>
                </a:cubicBezTo>
                <a:cubicBezTo>
                  <a:pt x="226" y="932"/>
                  <a:pt x="232" y="937"/>
                  <a:pt x="238" y="941"/>
                </a:cubicBezTo>
                <a:cubicBezTo>
                  <a:pt x="231" y="954"/>
                  <a:pt x="223" y="968"/>
                  <a:pt x="221" y="970"/>
                </a:cubicBezTo>
                <a:cubicBezTo>
                  <a:pt x="219" y="973"/>
                  <a:pt x="219" y="976"/>
                  <a:pt x="220" y="979"/>
                </a:cubicBezTo>
                <a:cubicBezTo>
                  <a:pt x="220" y="981"/>
                  <a:pt x="222" y="984"/>
                  <a:pt x="224" y="986"/>
                </a:cubicBezTo>
                <a:cubicBezTo>
                  <a:pt x="227" y="987"/>
                  <a:pt x="230" y="988"/>
                  <a:pt x="232" y="988"/>
                </a:cubicBezTo>
                <a:cubicBezTo>
                  <a:pt x="235" y="988"/>
                  <a:pt x="238" y="986"/>
                  <a:pt x="240" y="984"/>
                </a:cubicBezTo>
                <a:cubicBezTo>
                  <a:pt x="242" y="982"/>
                  <a:pt x="253" y="970"/>
                  <a:pt x="262" y="959"/>
                </a:cubicBezTo>
                <a:cubicBezTo>
                  <a:pt x="268" y="963"/>
                  <a:pt x="275" y="967"/>
                  <a:pt x="281" y="971"/>
                </a:cubicBezTo>
                <a:cubicBezTo>
                  <a:pt x="275" y="984"/>
                  <a:pt x="268" y="999"/>
                  <a:pt x="267" y="1002"/>
                </a:cubicBezTo>
                <a:cubicBezTo>
                  <a:pt x="266" y="1005"/>
                  <a:pt x="266" y="1008"/>
                  <a:pt x="267" y="1010"/>
                </a:cubicBezTo>
                <a:cubicBezTo>
                  <a:pt x="268" y="1013"/>
                  <a:pt x="270" y="1015"/>
                  <a:pt x="272" y="1017"/>
                </a:cubicBezTo>
                <a:cubicBezTo>
                  <a:pt x="275" y="1018"/>
                  <a:pt x="278" y="1019"/>
                  <a:pt x="280" y="1018"/>
                </a:cubicBezTo>
                <a:cubicBezTo>
                  <a:pt x="283" y="1018"/>
                  <a:pt x="286" y="1016"/>
                  <a:pt x="287" y="1014"/>
                </a:cubicBezTo>
                <a:cubicBezTo>
                  <a:pt x="289" y="1011"/>
                  <a:pt x="298" y="998"/>
                  <a:pt x="307" y="986"/>
                </a:cubicBezTo>
                <a:cubicBezTo>
                  <a:pt x="314" y="990"/>
                  <a:pt x="320" y="993"/>
                  <a:pt x="327" y="996"/>
                </a:cubicBezTo>
                <a:cubicBezTo>
                  <a:pt x="322" y="1010"/>
                  <a:pt x="317" y="1025"/>
                  <a:pt x="316" y="1028"/>
                </a:cubicBezTo>
                <a:cubicBezTo>
                  <a:pt x="315" y="1031"/>
                  <a:pt x="316" y="1034"/>
                  <a:pt x="317" y="1037"/>
                </a:cubicBezTo>
                <a:cubicBezTo>
                  <a:pt x="318" y="1039"/>
                  <a:pt x="320" y="1041"/>
                  <a:pt x="323" y="1042"/>
                </a:cubicBezTo>
                <a:cubicBezTo>
                  <a:pt x="326" y="1044"/>
                  <a:pt x="328" y="1044"/>
                  <a:pt x="331" y="1043"/>
                </a:cubicBezTo>
                <a:cubicBezTo>
                  <a:pt x="334" y="1042"/>
                  <a:pt x="336" y="1041"/>
                  <a:pt x="338" y="1038"/>
                </a:cubicBezTo>
                <a:cubicBezTo>
                  <a:pt x="339" y="1035"/>
                  <a:pt x="347" y="1021"/>
                  <a:pt x="354" y="1009"/>
                </a:cubicBezTo>
                <a:cubicBezTo>
                  <a:pt x="361" y="1011"/>
                  <a:pt x="368" y="1014"/>
                  <a:pt x="375" y="1017"/>
                </a:cubicBezTo>
                <a:cubicBezTo>
                  <a:pt x="372" y="1031"/>
                  <a:pt x="369" y="1046"/>
                  <a:pt x="368" y="1050"/>
                </a:cubicBezTo>
                <a:cubicBezTo>
                  <a:pt x="367" y="1052"/>
                  <a:pt x="368" y="1055"/>
                  <a:pt x="369" y="1058"/>
                </a:cubicBezTo>
                <a:cubicBezTo>
                  <a:pt x="371" y="1060"/>
                  <a:pt x="373" y="1062"/>
                  <a:pt x="376" y="1063"/>
                </a:cubicBezTo>
                <a:cubicBezTo>
                  <a:pt x="379" y="1064"/>
                  <a:pt x="382" y="1064"/>
                  <a:pt x="384" y="1063"/>
                </a:cubicBezTo>
                <a:cubicBezTo>
                  <a:pt x="387" y="1062"/>
                  <a:pt x="389" y="1060"/>
                  <a:pt x="390" y="1057"/>
                </a:cubicBezTo>
                <a:cubicBezTo>
                  <a:pt x="392" y="1054"/>
                  <a:pt x="398" y="1039"/>
                  <a:pt x="404" y="1026"/>
                </a:cubicBezTo>
                <a:cubicBezTo>
                  <a:pt x="411" y="1028"/>
                  <a:pt x="418" y="1030"/>
                  <a:pt x="425" y="1032"/>
                </a:cubicBezTo>
                <a:cubicBezTo>
                  <a:pt x="424" y="1046"/>
                  <a:pt x="422" y="1062"/>
                  <a:pt x="422" y="1065"/>
                </a:cubicBezTo>
                <a:cubicBezTo>
                  <a:pt x="421" y="1068"/>
                  <a:pt x="422" y="1071"/>
                  <a:pt x="424" y="1073"/>
                </a:cubicBezTo>
                <a:cubicBezTo>
                  <a:pt x="426" y="1075"/>
                  <a:pt x="428" y="1077"/>
                  <a:pt x="431" y="1078"/>
                </a:cubicBezTo>
                <a:cubicBezTo>
                  <a:pt x="434" y="1078"/>
                  <a:pt x="437" y="1078"/>
                  <a:pt x="439" y="1076"/>
                </a:cubicBezTo>
                <a:cubicBezTo>
                  <a:pt x="442" y="1075"/>
                  <a:pt x="444" y="1073"/>
                  <a:pt x="445" y="1070"/>
                </a:cubicBezTo>
                <a:cubicBezTo>
                  <a:pt x="446" y="1067"/>
                  <a:pt x="450" y="1052"/>
                  <a:pt x="455" y="1038"/>
                </a:cubicBezTo>
                <a:cubicBezTo>
                  <a:pt x="462" y="1039"/>
                  <a:pt x="469" y="1040"/>
                  <a:pt x="477" y="1041"/>
                </a:cubicBezTo>
                <a:cubicBezTo>
                  <a:pt x="477" y="1056"/>
                  <a:pt x="477" y="1072"/>
                  <a:pt x="477" y="1075"/>
                </a:cubicBezTo>
                <a:cubicBezTo>
                  <a:pt x="477" y="1078"/>
                  <a:pt x="478" y="1081"/>
                  <a:pt x="480" y="1083"/>
                </a:cubicBezTo>
                <a:cubicBezTo>
                  <a:pt x="482" y="1085"/>
                  <a:pt x="484" y="1086"/>
                  <a:pt x="487" y="1087"/>
                </a:cubicBezTo>
                <a:cubicBezTo>
                  <a:pt x="490" y="1087"/>
                  <a:pt x="493" y="1086"/>
                  <a:pt x="495" y="1085"/>
                </a:cubicBezTo>
                <a:cubicBezTo>
                  <a:pt x="497" y="1083"/>
                  <a:pt x="499" y="1081"/>
                  <a:pt x="500" y="1078"/>
                </a:cubicBezTo>
                <a:cubicBezTo>
                  <a:pt x="501" y="1074"/>
                  <a:pt x="504" y="1059"/>
                  <a:pt x="507" y="1045"/>
                </a:cubicBezTo>
                <a:cubicBezTo>
                  <a:pt x="514" y="1045"/>
                  <a:pt x="522" y="1045"/>
                  <a:pt x="529" y="1046"/>
                </a:cubicBezTo>
                <a:cubicBezTo>
                  <a:pt x="530" y="1060"/>
                  <a:pt x="532" y="1076"/>
                  <a:pt x="532" y="1079"/>
                </a:cubicBezTo>
                <a:cubicBezTo>
                  <a:pt x="533" y="1082"/>
                  <a:pt x="534" y="1085"/>
                  <a:pt x="536" y="1087"/>
                </a:cubicBezTo>
                <a:cubicBezTo>
                  <a:pt x="538" y="1089"/>
                  <a:pt x="541" y="1090"/>
                  <a:pt x="544" y="1090"/>
                </a:cubicBezTo>
                <a:cubicBezTo>
                  <a:pt x="547" y="1090"/>
                  <a:pt x="550" y="1088"/>
                  <a:pt x="552" y="1087"/>
                </a:cubicBezTo>
                <a:cubicBezTo>
                  <a:pt x="554" y="1085"/>
                  <a:pt x="555" y="1082"/>
                  <a:pt x="556" y="1079"/>
                </a:cubicBezTo>
                <a:cubicBezTo>
                  <a:pt x="556" y="1076"/>
                  <a:pt x="558" y="1060"/>
                  <a:pt x="559" y="1046"/>
                </a:cubicBezTo>
                <a:cubicBezTo>
                  <a:pt x="566" y="1045"/>
                  <a:pt x="574" y="1045"/>
                  <a:pt x="581" y="1045"/>
                </a:cubicBezTo>
                <a:cubicBezTo>
                  <a:pt x="584" y="1059"/>
                  <a:pt x="587" y="1074"/>
                  <a:pt x="588" y="1078"/>
                </a:cubicBezTo>
                <a:cubicBezTo>
                  <a:pt x="589" y="1081"/>
                  <a:pt x="590" y="1083"/>
                  <a:pt x="593" y="1085"/>
                </a:cubicBezTo>
                <a:cubicBezTo>
                  <a:pt x="595" y="1086"/>
                  <a:pt x="598" y="1087"/>
                  <a:pt x="601" y="1087"/>
                </a:cubicBezTo>
                <a:cubicBezTo>
                  <a:pt x="604" y="1086"/>
                  <a:pt x="606" y="1085"/>
                  <a:pt x="608" y="1083"/>
                </a:cubicBezTo>
                <a:cubicBezTo>
                  <a:pt x="610" y="1081"/>
                  <a:pt x="611" y="1078"/>
                  <a:pt x="611" y="1075"/>
                </a:cubicBezTo>
                <a:cubicBezTo>
                  <a:pt x="611" y="1072"/>
                  <a:pt x="611" y="1056"/>
                  <a:pt x="611" y="1041"/>
                </a:cubicBezTo>
                <a:cubicBezTo>
                  <a:pt x="619" y="1040"/>
                  <a:pt x="626" y="1039"/>
                  <a:pt x="633" y="1038"/>
                </a:cubicBezTo>
                <a:cubicBezTo>
                  <a:pt x="638" y="1052"/>
                  <a:pt x="642" y="1067"/>
                  <a:pt x="643" y="1070"/>
                </a:cubicBezTo>
                <a:cubicBezTo>
                  <a:pt x="644" y="1073"/>
                  <a:pt x="646" y="1075"/>
                  <a:pt x="649" y="1076"/>
                </a:cubicBezTo>
                <a:cubicBezTo>
                  <a:pt x="651" y="1078"/>
                  <a:pt x="654" y="1078"/>
                  <a:pt x="657" y="1078"/>
                </a:cubicBezTo>
                <a:cubicBezTo>
                  <a:pt x="660" y="1077"/>
                  <a:pt x="662" y="1075"/>
                  <a:pt x="664" y="1073"/>
                </a:cubicBezTo>
                <a:cubicBezTo>
                  <a:pt x="666" y="1071"/>
                  <a:pt x="667" y="1068"/>
                  <a:pt x="666" y="1065"/>
                </a:cubicBezTo>
                <a:cubicBezTo>
                  <a:pt x="666" y="1062"/>
                  <a:pt x="664" y="1046"/>
                  <a:pt x="663" y="1032"/>
                </a:cubicBezTo>
                <a:cubicBezTo>
                  <a:pt x="670" y="1030"/>
                  <a:pt x="677" y="1028"/>
                  <a:pt x="684" y="1026"/>
                </a:cubicBezTo>
                <a:cubicBezTo>
                  <a:pt x="690" y="1039"/>
                  <a:pt x="696" y="1054"/>
                  <a:pt x="698" y="1057"/>
                </a:cubicBezTo>
                <a:cubicBezTo>
                  <a:pt x="699" y="1060"/>
                  <a:pt x="701" y="1062"/>
                  <a:pt x="704" y="1063"/>
                </a:cubicBezTo>
                <a:cubicBezTo>
                  <a:pt x="706" y="1064"/>
                  <a:pt x="709" y="1064"/>
                  <a:pt x="712" y="1063"/>
                </a:cubicBezTo>
                <a:cubicBezTo>
                  <a:pt x="715" y="1062"/>
                  <a:pt x="717" y="1060"/>
                  <a:pt x="719" y="1058"/>
                </a:cubicBezTo>
                <a:cubicBezTo>
                  <a:pt x="720" y="1055"/>
                  <a:pt x="721" y="1052"/>
                  <a:pt x="720" y="1050"/>
                </a:cubicBezTo>
                <a:cubicBezTo>
                  <a:pt x="719" y="1046"/>
                  <a:pt x="716" y="1031"/>
                  <a:pt x="713" y="1017"/>
                </a:cubicBezTo>
                <a:cubicBezTo>
                  <a:pt x="720" y="1014"/>
                  <a:pt x="727" y="1011"/>
                  <a:pt x="734" y="1009"/>
                </a:cubicBezTo>
                <a:cubicBezTo>
                  <a:pt x="741" y="1021"/>
                  <a:pt x="749" y="1035"/>
                  <a:pt x="750" y="1038"/>
                </a:cubicBezTo>
                <a:cubicBezTo>
                  <a:pt x="752" y="1041"/>
                  <a:pt x="754" y="1042"/>
                  <a:pt x="757" y="1043"/>
                </a:cubicBezTo>
                <a:cubicBezTo>
                  <a:pt x="760" y="1044"/>
                  <a:pt x="762" y="1044"/>
                  <a:pt x="765" y="1042"/>
                </a:cubicBezTo>
                <a:cubicBezTo>
                  <a:pt x="768" y="1041"/>
                  <a:pt x="770" y="1039"/>
                  <a:pt x="771" y="1037"/>
                </a:cubicBezTo>
                <a:cubicBezTo>
                  <a:pt x="772" y="1034"/>
                  <a:pt x="773" y="1031"/>
                  <a:pt x="772" y="1028"/>
                </a:cubicBezTo>
                <a:cubicBezTo>
                  <a:pt x="771" y="1025"/>
                  <a:pt x="766" y="1010"/>
                  <a:pt x="761" y="996"/>
                </a:cubicBezTo>
                <a:cubicBezTo>
                  <a:pt x="768" y="993"/>
                  <a:pt x="774" y="990"/>
                  <a:pt x="781" y="986"/>
                </a:cubicBezTo>
                <a:cubicBezTo>
                  <a:pt x="790" y="998"/>
                  <a:pt x="799" y="1011"/>
                  <a:pt x="801" y="1014"/>
                </a:cubicBezTo>
                <a:cubicBezTo>
                  <a:pt x="802" y="1016"/>
                  <a:pt x="805" y="1018"/>
                  <a:pt x="808" y="1018"/>
                </a:cubicBezTo>
                <a:cubicBezTo>
                  <a:pt x="810" y="1019"/>
                  <a:pt x="813" y="1018"/>
                  <a:pt x="816" y="1017"/>
                </a:cubicBezTo>
                <a:cubicBezTo>
                  <a:pt x="818" y="1015"/>
                  <a:pt x="820" y="1013"/>
                  <a:pt x="821" y="1010"/>
                </a:cubicBezTo>
                <a:cubicBezTo>
                  <a:pt x="822" y="1008"/>
                  <a:pt x="822" y="1005"/>
                  <a:pt x="821" y="1002"/>
                </a:cubicBezTo>
                <a:cubicBezTo>
                  <a:pt x="820" y="999"/>
                  <a:pt x="813" y="984"/>
                  <a:pt x="807" y="971"/>
                </a:cubicBezTo>
                <a:cubicBezTo>
                  <a:pt x="813" y="967"/>
                  <a:pt x="820" y="963"/>
                  <a:pt x="826" y="959"/>
                </a:cubicBezTo>
                <a:cubicBezTo>
                  <a:pt x="835" y="970"/>
                  <a:pt x="846" y="982"/>
                  <a:pt x="848" y="984"/>
                </a:cubicBezTo>
                <a:cubicBezTo>
                  <a:pt x="850" y="986"/>
                  <a:pt x="853" y="988"/>
                  <a:pt x="856" y="988"/>
                </a:cubicBezTo>
                <a:cubicBezTo>
                  <a:pt x="858" y="988"/>
                  <a:pt x="861" y="987"/>
                  <a:pt x="864" y="986"/>
                </a:cubicBezTo>
                <a:cubicBezTo>
                  <a:pt x="866" y="984"/>
                  <a:pt x="868" y="981"/>
                  <a:pt x="868" y="979"/>
                </a:cubicBezTo>
                <a:cubicBezTo>
                  <a:pt x="869" y="976"/>
                  <a:pt x="869" y="973"/>
                  <a:pt x="867" y="970"/>
                </a:cubicBezTo>
                <a:cubicBezTo>
                  <a:pt x="865" y="968"/>
                  <a:pt x="857" y="954"/>
                  <a:pt x="850" y="941"/>
                </a:cubicBezTo>
                <a:cubicBezTo>
                  <a:pt x="856" y="937"/>
                  <a:pt x="862" y="932"/>
                  <a:pt x="867" y="927"/>
                </a:cubicBezTo>
                <a:cubicBezTo>
                  <a:pt x="878" y="937"/>
                  <a:pt x="890" y="948"/>
                  <a:pt x="892" y="950"/>
                </a:cubicBezTo>
                <a:cubicBezTo>
                  <a:pt x="894" y="952"/>
                  <a:pt x="897" y="953"/>
                  <a:pt x="900" y="953"/>
                </a:cubicBezTo>
                <a:cubicBezTo>
                  <a:pt x="903" y="953"/>
                  <a:pt x="906" y="952"/>
                  <a:pt x="908" y="950"/>
                </a:cubicBezTo>
                <a:cubicBezTo>
                  <a:pt x="910" y="948"/>
                  <a:pt x="911" y="945"/>
                  <a:pt x="912" y="942"/>
                </a:cubicBezTo>
                <a:cubicBezTo>
                  <a:pt x="912" y="940"/>
                  <a:pt x="911" y="937"/>
                  <a:pt x="910" y="934"/>
                </a:cubicBezTo>
                <a:cubicBezTo>
                  <a:pt x="908" y="932"/>
                  <a:pt x="898" y="919"/>
                  <a:pt x="890" y="907"/>
                </a:cubicBezTo>
                <a:cubicBezTo>
                  <a:pt x="895" y="902"/>
                  <a:pt x="900" y="897"/>
                  <a:pt x="905" y="891"/>
                </a:cubicBezTo>
                <a:cubicBezTo>
                  <a:pt x="917" y="900"/>
                  <a:pt x="930" y="909"/>
                  <a:pt x="933" y="911"/>
                </a:cubicBezTo>
                <a:cubicBezTo>
                  <a:pt x="935" y="913"/>
                  <a:pt x="938" y="914"/>
                  <a:pt x="941" y="913"/>
                </a:cubicBezTo>
                <a:cubicBezTo>
                  <a:pt x="943" y="913"/>
                  <a:pt x="946" y="912"/>
                  <a:pt x="948" y="909"/>
                </a:cubicBezTo>
                <a:cubicBezTo>
                  <a:pt x="950" y="907"/>
                  <a:pt x="951" y="904"/>
                  <a:pt x="951" y="902"/>
                </a:cubicBezTo>
                <a:cubicBezTo>
                  <a:pt x="951" y="899"/>
                  <a:pt x="950" y="896"/>
                  <a:pt x="948" y="894"/>
                </a:cubicBezTo>
                <a:cubicBezTo>
                  <a:pt x="946" y="891"/>
                  <a:pt x="935" y="880"/>
                  <a:pt x="925" y="869"/>
                </a:cubicBezTo>
                <a:cubicBezTo>
                  <a:pt x="930" y="863"/>
                  <a:pt x="935" y="857"/>
                  <a:pt x="940" y="851"/>
                </a:cubicBezTo>
                <a:cubicBezTo>
                  <a:pt x="952" y="859"/>
                  <a:pt x="966" y="867"/>
                  <a:pt x="969" y="869"/>
                </a:cubicBezTo>
                <a:cubicBezTo>
                  <a:pt x="971" y="870"/>
                  <a:pt x="974" y="870"/>
                  <a:pt x="977" y="870"/>
                </a:cubicBezTo>
                <a:cubicBezTo>
                  <a:pt x="980" y="869"/>
                  <a:pt x="982" y="867"/>
                  <a:pt x="984" y="865"/>
                </a:cubicBezTo>
                <a:cubicBezTo>
                  <a:pt x="986" y="863"/>
                  <a:pt x="986" y="860"/>
                  <a:pt x="986" y="857"/>
                </a:cubicBezTo>
                <a:cubicBezTo>
                  <a:pt x="986" y="854"/>
                  <a:pt x="985" y="852"/>
                  <a:pt x="983" y="850"/>
                </a:cubicBezTo>
                <a:cubicBezTo>
                  <a:pt x="980" y="847"/>
                  <a:pt x="968" y="837"/>
                  <a:pt x="957" y="827"/>
                </a:cubicBezTo>
                <a:cubicBezTo>
                  <a:pt x="961" y="821"/>
                  <a:pt x="966" y="815"/>
                  <a:pt x="969" y="808"/>
                </a:cubicBezTo>
                <a:cubicBezTo>
                  <a:pt x="983" y="814"/>
                  <a:pt x="997" y="821"/>
                  <a:pt x="1000" y="822"/>
                </a:cubicBezTo>
                <a:cubicBezTo>
                  <a:pt x="1003" y="824"/>
                  <a:pt x="1006" y="824"/>
                  <a:pt x="1008" y="823"/>
                </a:cubicBezTo>
                <a:cubicBezTo>
                  <a:pt x="1011" y="822"/>
                  <a:pt x="1013" y="820"/>
                  <a:pt x="1015" y="817"/>
                </a:cubicBezTo>
                <a:cubicBezTo>
                  <a:pt x="1016" y="815"/>
                  <a:pt x="1017" y="812"/>
                  <a:pt x="1016" y="809"/>
                </a:cubicBezTo>
                <a:cubicBezTo>
                  <a:pt x="1016" y="806"/>
                  <a:pt x="1014" y="804"/>
                  <a:pt x="1012" y="802"/>
                </a:cubicBezTo>
                <a:cubicBezTo>
                  <a:pt x="1009" y="800"/>
                  <a:pt x="996" y="791"/>
                  <a:pt x="984" y="782"/>
                </a:cubicBezTo>
                <a:cubicBezTo>
                  <a:pt x="988" y="776"/>
                  <a:pt x="991" y="769"/>
                  <a:pt x="995" y="762"/>
                </a:cubicBezTo>
                <a:cubicBezTo>
                  <a:pt x="1009" y="767"/>
                  <a:pt x="1024" y="772"/>
                  <a:pt x="1027" y="773"/>
                </a:cubicBezTo>
                <a:cubicBezTo>
                  <a:pt x="1029" y="774"/>
                  <a:pt x="1032" y="774"/>
                  <a:pt x="1035" y="772"/>
                </a:cubicBezTo>
                <a:cubicBezTo>
                  <a:pt x="1037" y="771"/>
                  <a:pt x="1039" y="769"/>
                  <a:pt x="1041" y="766"/>
                </a:cubicBezTo>
                <a:cubicBezTo>
                  <a:pt x="1042" y="764"/>
                  <a:pt x="1042" y="761"/>
                  <a:pt x="1041" y="758"/>
                </a:cubicBezTo>
                <a:cubicBezTo>
                  <a:pt x="1040" y="755"/>
                  <a:pt x="1039" y="753"/>
                  <a:pt x="1036" y="752"/>
                </a:cubicBezTo>
                <a:cubicBezTo>
                  <a:pt x="1033" y="750"/>
                  <a:pt x="1020" y="742"/>
                  <a:pt x="1007" y="735"/>
                </a:cubicBezTo>
                <a:cubicBezTo>
                  <a:pt x="1010" y="728"/>
                  <a:pt x="1012" y="721"/>
                  <a:pt x="1015" y="714"/>
                </a:cubicBezTo>
                <a:cubicBezTo>
                  <a:pt x="1029" y="717"/>
                  <a:pt x="1045" y="721"/>
                  <a:pt x="1048" y="721"/>
                </a:cubicBezTo>
                <a:cubicBezTo>
                  <a:pt x="1051" y="722"/>
                  <a:pt x="1054" y="721"/>
                  <a:pt x="1056" y="720"/>
                </a:cubicBezTo>
                <a:cubicBezTo>
                  <a:pt x="1058" y="718"/>
                  <a:pt x="1060" y="716"/>
                  <a:pt x="1061" y="713"/>
                </a:cubicBezTo>
                <a:cubicBezTo>
                  <a:pt x="1062" y="710"/>
                  <a:pt x="1062" y="707"/>
                  <a:pt x="1061" y="705"/>
                </a:cubicBezTo>
                <a:cubicBezTo>
                  <a:pt x="1060" y="702"/>
                  <a:pt x="1058" y="700"/>
                  <a:pt x="1055" y="699"/>
                </a:cubicBezTo>
                <a:cubicBezTo>
                  <a:pt x="1052" y="698"/>
                  <a:pt x="1037" y="691"/>
                  <a:pt x="1024" y="686"/>
                </a:cubicBezTo>
                <a:cubicBezTo>
                  <a:pt x="1026" y="678"/>
                  <a:pt x="1028" y="671"/>
                  <a:pt x="1030" y="664"/>
                </a:cubicBezTo>
                <a:cubicBezTo>
                  <a:pt x="1044" y="665"/>
                  <a:pt x="1060" y="667"/>
                  <a:pt x="1063" y="668"/>
                </a:cubicBezTo>
                <a:cubicBezTo>
                  <a:pt x="1066" y="668"/>
                  <a:pt x="1069" y="667"/>
                  <a:pt x="1071" y="665"/>
                </a:cubicBezTo>
                <a:cubicBezTo>
                  <a:pt x="1074" y="664"/>
                  <a:pt x="1075" y="661"/>
                  <a:pt x="1076" y="658"/>
                </a:cubicBezTo>
                <a:cubicBezTo>
                  <a:pt x="1076" y="655"/>
                  <a:pt x="1076" y="652"/>
                  <a:pt x="1075" y="650"/>
                </a:cubicBezTo>
                <a:cubicBezTo>
                  <a:pt x="1073" y="647"/>
                  <a:pt x="1071" y="645"/>
                  <a:pt x="1068" y="645"/>
                </a:cubicBezTo>
                <a:cubicBezTo>
                  <a:pt x="1065" y="644"/>
                  <a:pt x="1050" y="639"/>
                  <a:pt x="1036" y="634"/>
                </a:cubicBezTo>
                <a:cubicBezTo>
                  <a:pt x="1037" y="627"/>
                  <a:pt x="1039" y="620"/>
                  <a:pt x="1040" y="612"/>
                </a:cubicBezTo>
                <a:cubicBezTo>
                  <a:pt x="1054" y="612"/>
                  <a:pt x="1070" y="612"/>
                  <a:pt x="1073" y="612"/>
                </a:cubicBezTo>
                <a:cubicBezTo>
                  <a:pt x="1076" y="613"/>
                  <a:pt x="1079" y="611"/>
                  <a:pt x="1081" y="609"/>
                </a:cubicBezTo>
                <a:cubicBezTo>
                  <a:pt x="1083" y="607"/>
                  <a:pt x="1084" y="605"/>
                  <a:pt x="1085" y="602"/>
                </a:cubicBezTo>
                <a:cubicBezTo>
                  <a:pt x="1085" y="599"/>
                  <a:pt x="1084" y="596"/>
                  <a:pt x="1083" y="594"/>
                </a:cubicBezTo>
                <a:cubicBezTo>
                  <a:pt x="1081" y="591"/>
                  <a:pt x="1079" y="590"/>
                  <a:pt x="1076" y="589"/>
                </a:cubicBezTo>
                <a:cubicBezTo>
                  <a:pt x="1073" y="588"/>
                  <a:pt x="1057" y="585"/>
                  <a:pt x="1043" y="582"/>
                </a:cubicBezTo>
                <a:cubicBezTo>
                  <a:pt x="1043" y="575"/>
                  <a:pt x="1044" y="567"/>
                  <a:pt x="1044" y="560"/>
                </a:cubicBezTo>
                <a:cubicBezTo>
                  <a:pt x="1058" y="558"/>
                  <a:pt x="1074" y="557"/>
                  <a:pt x="1078" y="557"/>
                </a:cubicBezTo>
                <a:close/>
                <a:moveTo>
                  <a:pt x="544" y="979"/>
                </a:moveTo>
                <a:cubicBezTo>
                  <a:pt x="305" y="979"/>
                  <a:pt x="111" y="785"/>
                  <a:pt x="111" y="545"/>
                </a:cubicBezTo>
                <a:cubicBezTo>
                  <a:pt x="111" y="305"/>
                  <a:pt x="305" y="111"/>
                  <a:pt x="544" y="111"/>
                </a:cubicBezTo>
                <a:cubicBezTo>
                  <a:pt x="783" y="111"/>
                  <a:pt x="977" y="305"/>
                  <a:pt x="977" y="545"/>
                </a:cubicBezTo>
                <a:cubicBezTo>
                  <a:pt x="977" y="785"/>
                  <a:pt x="783" y="979"/>
                  <a:pt x="544" y="979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547307" y="1649501"/>
            <a:ext cx="760413" cy="2366962"/>
            <a:chOff x="2286000" y="1952626"/>
            <a:chExt cx="912813" cy="23669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2143986"/>
              </p:ext>
            </p:extLst>
          </p:nvPr>
        </p:nvGraphicFramePr>
        <p:xfrm>
          <a:off x="1479618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815869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90%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015254857"/>
              </p:ext>
            </p:extLst>
          </p:nvPr>
        </p:nvGraphicFramePr>
        <p:xfrm>
          <a:off x="1479617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815868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45%</a:t>
            </a: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658581216"/>
              </p:ext>
            </p:extLst>
          </p:nvPr>
        </p:nvGraphicFramePr>
        <p:xfrm>
          <a:off x="1479616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815867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20%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969222231"/>
              </p:ext>
            </p:extLst>
          </p:nvPr>
        </p:nvGraphicFramePr>
        <p:xfrm>
          <a:off x="6433509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769760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12%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19283361"/>
              </p:ext>
            </p:extLst>
          </p:nvPr>
        </p:nvGraphicFramePr>
        <p:xfrm>
          <a:off x="6433508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769759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50%</a:t>
            </a: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068069686"/>
              </p:ext>
            </p:extLst>
          </p:nvPr>
        </p:nvGraphicFramePr>
        <p:xfrm>
          <a:off x="6433507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6769758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15%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5787067" y="1650057"/>
            <a:ext cx="798839" cy="2366962"/>
            <a:chOff x="2286000" y="1952626"/>
            <a:chExt cx="912813" cy="236696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8601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640302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28601" y="2281105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28601" y="3566896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7640302" y="2294867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640302" y="3580658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reeform 55"/>
          <p:cNvSpPr>
            <a:spLocks noEditPoints="1"/>
          </p:cNvSpPr>
          <p:nvPr/>
        </p:nvSpPr>
        <p:spPr bwMode="auto">
          <a:xfrm>
            <a:off x="4107337" y="2179570"/>
            <a:ext cx="909012" cy="951293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052276" y="3195112"/>
            <a:ext cx="10191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Strategy</a:t>
            </a:r>
            <a:endParaRPr lang="en-US" sz="1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3883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0" grpId="0">
        <p:bldAsOne/>
      </p:bldGraphic>
      <p:bldP spid="11" grpId="0"/>
      <p:bldGraphic spid="12" grpId="0">
        <p:bldAsOne/>
      </p:bldGraphic>
      <p:bldP spid="13" grpId="0"/>
      <p:bldGraphic spid="14" grpId="0">
        <p:bldAsOne/>
      </p:bldGraphic>
      <p:bldP spid="15" grpId="0"/>
      <p:bldGraphic spid="16" grpId="0">
        <p:bldAsOne/>
      </p:bldGraphic>
      <p:bldP spid="17" grpId="0"/>
      <p:bldGraphic spid="18" grpId="0">
        <p:bldAsOne/>
      </p:bldGraphic>
      <p:bldP spid="19" grpId="0"/>
      <p:bldGraphic spid="20" grpId="0">
        <p:bldAsOne/>
      </p:bldGraphic>
      <p:bldP spid="21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oel Hanson、sara Groves - Traveling Ligh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4449" y="143035"/>
            <a:ext cx="457081" cy="457081"/>
          </a:xfrm>
          <a:prstGeom prst="rect">
            <a:avLst/>
          </a:prstGeom>
        </p:spPr>
      </p:pic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140245" y="1111471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谢谢观</a:t>
            </a:r>
            <a:r>
              <a:rPr lang="zh-CN" altLang="en-US" sz="3600" dirty="0" smtClean="0">
                <a:solidFill>
                  <a:schemeClr val="tx1"/>
                </a:solidFill>
              </a:rPr>
              <a:t>看！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9366" y="3126834"/>
            <a:ext cx="3922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工作总结、新年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计划、业绩汇报、述职报告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127575" y="3436836"/>
            <a:ext cx="127604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汇报人：第一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20XX.12.12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07874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48363" y="1439976"/>
            <a:ext cx="3841946" cy="327762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413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286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5476419" y="295937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476419" y="2959377"/>
            <a:ext cx="1517524" cy="24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Content Placeholder 2"/>
          <p:cNvSpPr txBox="1">
            <a:spLocks/>
          </p:cNvSpPr>
          <p:nvPr/>
        </p:nvSpPr>
        <p:spPr>
          <a:xfrm>
            <a:off x="5462771" y="292874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476419" y="4069310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476418" y="4069310"/>
            <a:ext cx="1249725" cy="245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5462771" y="4039690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76419" y="3697145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476419" y="3697145"/>
            <a:ext cx="2261408" cy="245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5462771" y="3666515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476419" y="3325343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476419" y="3325343"/>
            <a:ext cx="1785323" cy="24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5462771" y="3294713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101532" y="3313268"/>
            <a:ext cx="248719" cy="249144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r>
                <a:rPr lang="en-US" sz="1125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P</a:t>
              </a: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123169" y="4075817"/>
            <a:ext cx="211352" cy="241486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146552" y="2955487"/>
            <a:ext cx="170915" cy="249144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blipFill dpi="0"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4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132906" y="3694542"/>
            <a:ext cx="186645" cy="249144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071734" y="1415368"/>
            <a:ext cx="1533086" cy="3462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5071734" y="1673844"/>
            <a:ext cx="3472101" cy="761733"/>
            <a:chOff x="12003568" y="4905311"/>
            <a:chExt cx="9258936" cy="2031288"/>
          </a:xfrm>
        </p:grpSpPr>
        <p:sp>
          <p:nvSpPr>
            <p:cNvPr id="190" name="TextBox 189"/>
            <p:cNvSpPr txBox="1"/>
            <p:nvPr/>
          </p:nvSpPr>
          <p:spPr>
            <a:xfrm>
              <a:off x="14572045" y="5165682"/>
              <a:ext cx="6690459" cy="1514224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003568" y="4905311"/>
              <a:ext cx="3190547" cy="2031288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r>
                <a:rPr lang="en-US" sz="45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68K</a:t>
              </a:r>
              <a:endParaRPr lang="id-ID" sz="4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5476419" y="442514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476418" y="4425147"/>
            <a:ext cx="2818013" cy="245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5462771" y="439451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127430" y="4435989"/>
            <a:ext cx="222821" cy="237865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blipFill dpi="0"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blipFill dpi="0"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5096073" y="2320621"/>
            <a:ext cx="3447763" cy="401634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888228" y="1614709"/>
            <a:ext cx="3445788" cy="3158966"/>
            <a:chOff x="6987639" y="2274060"/>
            <a:chExt cx="4176713" cy="3829050"/>
          </a:xfrm>
          <a:effectLst>
            <a:outerShdw blurRad="368300" dist="279400" dir="2700000" sx="91000" sy="9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987639" y="2274060"/>
              <a:ext cx="4176713" cy="3829050"/>
              <a:chOff x="1859" y="1160"/>
              <a:chExt cx="2631" cy="2412"/>
            </a:xfrm>
          </p:grpSpPr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1859" y="1160"/>
                <a:ext cx="2631" cy="2412"/>
                <a:chOff x="1149" y="1417"/>
                <a:chExt cx="2540" cy="2328"/>
              </a:xfrm>
            </p:grpSpPr>
            <p:sp>
              <p:nvSpPr>
                <p:cNvPr id="71" name="Freeform 7"/>
                <p:cNvSpPr>
                  <a:spLocks/>
                </p:cNvSpPr>
                <p:nvPr/>
              </p:nvSpPr>
              <p:spPr bwMode="auto">
                <a:xfrm>
                  <a:off x="2419" y="1840"/>
                  <a:ext cx="1270" cy="1905"/>
                </a:xfrm>
                <a:custGeom>
                  <a:avLst/>
                  <a:gdLst>
                    <a:gd name="T0" fmla="*/ 0 w 1270"/>
                    <a:gd name="T1" fmla="*/ 1905 h 1905"/>
                    <a:gd name="T2" fmla="*/ 0 w 1270"/>
                    <a:gd name="T3" fmla="*/ 1481 h 1905"/>
                    <a:gd name="T4" fmla="*/ 423 w 1270"/>
                    <a:gd name="T5" fmla="*/ 1270 h 1905"/>
                    <a:gd name="T6" fmla="*/ 423 w 1270"/>
                    <a:gd name="T7" fmla="*/ 847 h 1905"/>
                    <a:gd name="T8" fmla="*/ 846 w 1270"/>
                    <a:gd name="T9" fmla="*/ 635 h 1905"/>
                    <a:gd name="T10" fmla="*/ 846 w 1270"/>
                    <a:gd name="T11" fmla="*/ 212 h 1905"/>
                    <a:gd name="T12" fmla="*/ 1270 w 1270"/>
                    <a:gd name="T13" fmla="*/ 0 h 1905"/>
                    <a:gd name="T14" fmla="*/ 1270 w 1270"/>
                    <a:gd name="T15" fmla="*/ 1270 h 1905"/>
                    <a:gd name="T16" fmla="*/ 0 w 1270"/>
                    <a:gd name="T17" fmla="*/ 1905 h 1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70" h="1905">
                      <a:moveTo>
                        <a:pt x="0" y="1905"/>
                      </a:moveTo>
                      <a:lnTo>
                        <a:pt x="0" y="1481"/>
                      </a:lnTo>
                      <a:lnTo>
                        <a:pt x="423" y="1270"/>
                      </a:lnTo>
                      <a:lnTo>
                        <a:pt x="423" y="847"/>
                      </a:lnTo>
                      <a:lnTo>
                        <a:pt x="846" y="635"/>
                      </a:lnTo>
                      <a:lnTo>
                        <a:pt x="846" y="212"/>
                      </a:lnTo>
                      <a:lnTo>
                        <a:pt x="1270" y="0"/>
                      </a:lnTo>
                      <a:lnTo>
                        <a:pt x="1270" y="1270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Freeform 8"/>
                <p:cNvSpPr>
                  <a:spLocks/>
                </p:cNvSpPr>
                <p:nvPr/>
              </p:nvSpPr>
              <p:spPr bwMode="auto">
                <a:xfrm>
                  <a:off x="1149" y="2898"/>
                  <a:ext cx="1270" cy="847"/>
                </a:xfrm>
                <a:custGeom>
                  <a:avLst/>
                  <a:gdLst>
                    <a:gd name="T0" fmla="*/ 1270 w 1270"/>
                    <a:gd name="T1" fmla="*/ 423 h 847"/>
                    <a:gd name="T2" fmla="*/ 0 w 1270"/>
                    <a:gd name="T3" fmla="*/ 0 h 847"/>
                    <a:gd name="T4" fmla="*/ 0 w 1270"/>
                    <a:gd name="T5" fmla="*/ 423 h 847"/>
                    <a:gd name="T6" fmla="*/ 1270 w 1270"/>
                    <a:gd name="T7" fmla="*/ 847 h 847"/>
                    <a:gd name="T8" fmla="*/ 1270 w 1270"/>
                    <a:gd name="T9" fmla="*/ 4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0" h="847">
                      <a:moveTo>
                        <a:pt x="1270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70" y="847"/>
                      </a:lnTo>
                      <a:lnTo>
                        <a:pt x="1270" y="423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1573" y="2263"/>
                  <a:ext cx="1269" cy="847"/>
                </a:xfrm>
                <a:custGeom>
                  <a:avLst/>
                  <a:gdLst>
                    <a:gd name="T0" fmla="*/ 1269 w 1269"/>
                    <a:gd name="T1" fmla="*/ 424 h 847"/>
                    <a:gd name="T2" fmla="*/ 0 w 1269"/>
                    <a:gd name="T3" fmla="*/ 0 h 847"/>
                    <a:gd name="T4" fmla="*/ 0 w 1269"/>
                    <a:gd name="T5" fmla="*/ 424 h 847"/>
                    <a:gd name="T6" fmla="*/ 1269 w 1269"/>
                    <a:gd name="T7" fmla="*/ 847 h 847"/>
                    <a:gd name="T8" fmla="*/ 1269 w 1269"/>
                    <a:gd name="T9" fmla="*/ 424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7">
                      <a:moveTo>
                        <a:pt x="1269" y="424"/>
                      </a:move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1269" y="847"/>
                      </a:lnTo>
                      <a:lnTo>
                        <a:pt x="1269" y="424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10"/>
                <p:cNvSpPr>
                  <a:spLocks/>
                </p:cNvSpPr>
                <p:nvPr/>
              </p:nvSpPr>
              <p:spPr bwMode="auto">
                <a:xfrm>
                  <a:off x="1996" y="1629"/>
                  <a:ext cx="1269" cy="846"/>
                </a:xfrm>
                <a:custGeom>
                  <a:avLst/>
                  <a:gdLst>
                    <a:gd name="T0" fmla="*/ 1269 w 1269"/>
                    <a:gd name="T1" fmla="*/ 423 h 846"/>
                    <a:gd name="T2" fmla="*/ 0 w 1269"/>
                    <a:gd name="T3" fmla="*/ 0 h 846"/>
                    <a:gd name="T4" fmla="*/ 0 w 1269"/>
                    <a:gd name="T5" fmla="*/ 423 h 846"/>
                    <a:gd name="T6" fmla="*/ 1269 w 1269"/>
                    <a:gd name="T7" fmla="*/ 846 h 846"/>
                    <a:gd name="T8" fmla="*/ 1269 w 1269"/>
                    <a:gd name="T9" fmla="*/ 423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6">
                      <a:moveTo>
                        <a:pt x="1269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69" y="846"/>
                      </a:lnTo>
                      <a:lnTo>
                        <a:pt x="1269" y="423"/>
                      </a:ln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1996" y="1417"/>
                  <a:ext cx="1693" cy="635"/>
                </a:xfrm>
                <a:custGeom>
                  <a:avLst/>
                  <a:gdLst>
                    <a:gd name="T0" fmla="*/ 1693 w 1693"/>
                    <a:gd name="T1" fmla="*/ 423 h 635"/>
                    <a:gd name="T2" fmla="*/ 423 w 1693"/>
                    <a:gd name="T3" fmla="*/ 0 h 635"/>
                    <a:gd name="T4" fmla="*/ 0 w 1693"/>
                    <a:gd name="T5" fmla="*/ 212 h 635"/>
                    <a:gd name="T6" fmla="*/ 1269 w 1693"/>
                    <a:gd name="T7" fmla="*/ 635 h 635"/>
                    <a:gd name="T8" fmla="*/ 1693 w 1693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5">
                      <a:moveTo>
                        <a:pt x="1693" y="423"/>
                      </a:moveTo>
                      <a:lnTo>
                        <a:pt x="423" y="0"/>
                      </a:lnTo>
                      <a:lnTo>
                        <a:pt x="0" y="212"/>
                      </a:lnTo>
                      <a:lnTo>
                        <a:pt x="1269" y="635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1573" y="2052"/>
                  <a:ext cx="1692" cy="635"/>
                </a:xfrm>
                <a:custGeom>
                  <a:avLst/>
                  <a:gdLst>
                    <a:gd name="T0" fmla="*/ 1692 w 1692"/>
                    <a:gd name="T1" fmla="*/ 423 h 635"/>
                    <a:gd name="T2" fmla="*/ 423 w 1692"/>
                    <a:gd name="T3" fmla="*/ 0 h 635"/>
                    <a:gd name="T4" fmla="*/ 0 w 1692"/>
                    <a:gd name="T5" fmla="*/ 211 h 635"/>
                    <a:gd name="T6" fmla="*/ 1269 w 1692"/>
                    <a:gd name="T7" fmla="*/ 635 h 635"/>
                    <a:gd name="T8" fmla="*/ 1692 w 1692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2" h="635">
                      <a:moveTo>
                        <a:pt x="1692" y="423"/>
                      </a:moveTo>
                      <a:lnTo>
                        <a:pt x="423" y="0"/>
                      </a:lnTo>
                      <a:lnTo>
                        <a:pt x="0" y="211"/>
                      </a:lnTo>
                      <a:lnTo>
                        <a:pt x="1269" y="635"/>
                      </a:lnTo>
                      <a:lnTo>
                        <a:pt x="1692" y="423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1149" y="2687"/>
                  <a:ext cx="1693" cy="634"/>
                </a:xfrm>
                <a:custGeom>
                  <a:avLst/>
                  <a:gdLst>
                    <a:gd name="T0" fmla="*/ 1693 w 1693"/>
                    <a:gd name="T1" fmla="*/ 423 h 634"/>
                    <a:gd name="T2" fmla="*/ 424 w 1693"/>
                    <a:gd name="T3" fmla="*/ 0 h 634"/>
                    <a:gd name="T4" fmla="*/ 0 w 1693"/>
                    <a:gd name="T5" fmla="*/ 211 h 634"/>
                    <a:gd name="T6" fmla="*/ 1270 w 1693"/>
                    <a:gd name="T7" fmla="*/ 634 h 634"/>
                    <a:gd name="T8" fmla="*/ 1693 w 1693"/>
                    <a:gd name="T9" fmla="*/ 42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4">
                      <a:moveTo>
                        <a:pt x="1693" y="423"/>
                      </a:moveTo>
                      <a:lnTo>
                        <a:pt x="424" y="0"/>
                      </a:lnTo>
                      <a:lnTo>
                        <a:pt x="0" y="211"/>
                      </a:lnTo>
                      <a:lnTo>
                        <a:pt x="1270" y="634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175" y="1593"/>
                <a:ext cx="1315" cy="1974"/>
              </a:xfrm>
              <a:custGeom>
                <a:avLst/>
                <a:gdLst>
                  <a:gd name="T0" fmla="*/ 0 w 1270"/>
                  <a:gd name="T1" fmla="*/ 1905 h 1905"/>
                  <a:gd name="T2" fmla="*/ 0 w 1270"/>
                  <a:gd name="T3" fmla="*/ 1481 h 1905"/>
                  <a:gd name="T4" fmla="*/ 423 w 1270"/>
                  <a:gd name="T5" fmla="*/ 1270 h 1905"/>
                  <a:gd name="T6" fmla="*/ 423 w 1270"/>
                  <a:gd name="T7" fmla="*/ 847 h 1905"/>
                  <a:gd name="T8" fmla="*/ 846 w 1270"/>
                  <a:gd name="T9" fmla="*/ 635 h 1905"/>
                  <a:gd name="T10" fmla="*/ 846 w 1270"/>
                  <a:gd name="T11" fmla="*/ 212 h 1905"/>
                  <a:gd name="T12" fmla="*/ 1270 w 1270"/>
                  <a:gd name="T13" fmla="*/ 0 h 1905"/>
                  <a:gd name="T14" fmla="*/ 1270 w 1270"/>
                  <a:gd name="T15" fmla="*/ 1270 h 1905"/>
                  <a:gd name="T16" fmla="*/ 0 w 1270"/>
                  <a:gd name="T1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0" h="1905">
                    <a:moveTo>
                      <a:pt x="0" y="1905"/>
                    </a:moveTo>
                    <a:lnTo>
                      <a:pt x="0" y="1481"/>
                    </a:lnTo>
                    <a:lnTo>
                      <a:pt x="423" y="1270"/>
                    </a:lnTo>
                    <a:lnTo>
                      <a:pt x="423" y="847"/>
                    </a:lnTo>
                    <a:lnTo>
                      <a:pt x="846" y="635"/>
                    </a:lnTo>
                    <a:lnTo>
                      <a:pt x="846" y="212"/>
                    </a:lnTo>
                    <a:lnTo>
                      <a:pt x="1270" y="0"/>
                    </a:lnTo>
                    <a:lnTo>
                      <a:pt x="1270" y="1270"/>
                    </a:lnTo>
                    <a:lnTo>
                      <a:pt x="0" y="1905"/>
                    </a:ln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AutoShape 51"/>
            <p:cNvSpPr>
              <a:spLocks noChangeArrowheads="1"/>
            </p:cNvSpPr>
            <p:nvPr/>
          </p:nvSpPr>
          <p:spPr bwMode="auto">
            <a:xfrm rot="15300000">
              <a:off x="7060664" y="3929823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auto">
            <a:xfrm rot="15300000">
              <a:off x="7744876" y="2921760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586085" y="1431980"/>
            <a:ext cx="119776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r>
              <a:rPr lang="en-US" sz="27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495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97713" y="2584599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  <a:r>
              <a:rPr lang="en-US" sz="1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3541" y="3458624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  <a:r>
              <a:rPr lang="en-US" sz="15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048612" y="393172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116151" y="1646360"/>
            <a:ext cx="271889" cy="398309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116152" y="2815030"/>
            <a:ext cx="287476" cy="34808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2530" y="2224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87788" y="1418709"/>
            <a:ext cx="2665007" cy="599697"/>
            <a:chOff x="1940772" y="2106413"/>
            <a:chExt cx="3553342" cy="799595"/>
          </a:xfrm>
        </p:grpSpPr>
        <p:sp>
          <p:nvSpPr>
            <p:cNvPr id="8" name="TextBox 7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87788" y="2562270"/>
            <a:ext cx="2665007" cy="738196"/>
            <a:chOff x="1940772" y="2106413"/>
            <a:chExt cx="3553342" cy="984261"/>
          </a:xfrm>
        </p:grpSpPr>
        <p:sp>
          <p:nvSpPr>
            <p:cNvPr id="33" name="TextBox 32"/>
            <p:cNvSpPr txBox="1"/>
            <p:nvPr/>
          </p:nvSpPr>
          <p:spPr>
            <a:xfrm>
              <a:off x="1940772" y="2106413"/>
              <a:ext cx="23621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0772" y="2413566"/>
              <a:ext cx="35533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输入您的您的标题 输入您的内容 输入您的标题输入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87788" y="3710556"/>
            <a:ext cx="2665007" cy="599697"/>
            <a:chOff x="1940772" y="2106413"/>
            <a:chExt cx="3553342" cy="799595"/>
          </a:xfrm>
        </p:grpSpPr>
        <p:sp>
          <p:nvSpPr>
            <p:cNvPr id="36" name="TextBox 35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3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8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14"/>
          <p:cNvGraphicFramePr/>
          <p:nvPr>
            <p:extLst>
              <p:ext uri="{D42A27DB-BD31-4B8C-83A1-F6EECF244321}">
                <p14:modId xmlns:p14="http://schemas.microsoft.com/office/powerpoint/2010/main" val="3531357965"/>
              </p:ext>
            </p:extLst>
          </p:nvPr>
        </p:nvGraphicFramePr>
        <p:xfrm>
          <a:off x="296058" y="1095884"/>
          <a:ext cx="4370151" cy="326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15"/>
          <p:cNvSpPr/>
          <p:nvPr/>
        </p:nvSpPr>
        <p:spPr>
          <a:xfrm>
            <a:off x="742369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1</a:t>
            </a:r>
          </a:p>
        </p:txBody>
      </p:sp>
      <p:sp>
        <p:nvSpPr>
          <p:cNvPr id="6" name="Rectangle 16"/>
          <p:cNvSpPr/>
          <p:nvPr/>
        </p:nvSpPr>
        <p:spPr>
          <a:xfrm>
            <a:off x="1950678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2</a:t>
            </a:r>
          </a:p>
        </p:txBody>
      </p:sp>
      <p:sp>
        <p:nvSpPr>
          <p:cNvPr id="7" name="Rectangle 17"/>
          <p:cNvSpPr/>
          <p:nvPr/>
        </p:nvSpPr>
        <p:spPr>
          <a:xfrm>
            <a:off x="3158987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3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5664989" y="1413004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3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5666868" y="2493216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666868" y="3538677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2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91960" y="2255254"/>
            <a:ext cx="327798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4991357" y="3395611"/>
            <a:ext cx="3278592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983440" y="1450008"/>
            <a:ext cx="592008" cy="592008"/>
            <a:chOff x="4499992" y="267494"/>
            <a:chExt cx="599448" cy="599448"/>
          </a:xfrm>
        </p:grpSpPr>
        <p:grpSp>
          <p:nvGrpSpPr>
            <p:cNvPr id="14" name="组合 13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D7975F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65905" y="2493214"/>
            <a:ext cx="592008" cy="592008"/>
            <a:chOff x="5418452" y="307702"/>
            <a:chExt cx="599448" cy="599448"/>
          </a:xfrm>
        </p:grpSpPr>
        <p:grpSp>
          <p:nvGrpSpPr>
            <p:cNvPr id="19" name="组合 18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95D4F6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3440" y="3517992"/>
            <a:ext cx="592008" cy="592008"/>
            <a:chOff x="6516216" y="334289"/>
            <a:chExt cx="599448" cy="599448"/>
          </a:xfrm>
        </p:grpSpPr>
        <p:grpSp>
          <p:nvGrpSpPr>
            <p:cNvPr id="24" name="组合 23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DE7C83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997374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300046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96205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Group 21"/>
          <p:cNvGrpSpPr/>
          <p:nvPr/>
        </p:nvGrpSpPr>
        <p:grpSpPr>
          <a:xfrm>
            <a:off x="882875" y="1510213"/>
            <a:ext cx="2257646" cy="1104242"/>
            <a:chOff x="642910" y="1778920"/>
            <a:chExt cx="2286016" cy="1118118"/>
          </a:xfrm>
        </p:grpSpPr>
        <p:sp>
          <p:nvSpPr>
            <p:cNvPr id="36" name="Rectangle 88"/>
            <p:cNvSpPr/>
            <p:nvPr/>
          </p:nvSpPr>
          <p:spPr>
            <a:xfrm>
              <a:off x="642910" y="207624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7" name="Rectangle 89"/>
            <p:cNvSpPr/>
            <p:nvPr/>
          </p:nvSpPr>
          <p:spPr>
            <a:xfrm>
              <a:off x="642910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优势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38" name="Group 22"/>
          <p:cNvGrpSpPr/>
          <p:nvPr/>
        </p:nvGrpSpPr>
        <p:grpSpPr>
          <a:xfrm>
            <a:off x="882875" y="2928168"/>
            <a:ext cx="2257646" cy="1152662"/>
            <a:chOff x="642910" y="3214692"/>
            <a:chExt cx="2286016" cy="1167147"/>
          </a:xfrm>
        </p:grpSpPr>
        <p:sp>
          <p:nvSpPr>
            <p:cNvPr id="39" name="Rectangle 90"/>
            <p:cNvSpPr/>
            <p:nvPr/>
          </p:nvSpPr>
          <p:spPr>
            <a:xfrm>
              <a:off x="642910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altLang="zh-CN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40" name="Rectangle 91"/>
            <p:cNvSpPr/>
            <p:nvPr/>
          </p:nvSpPr>
          <p:spPr>
            <a:xfrm>
              <a:off x="642910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机会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1" name="Group 23"/>
          <p:cNvGrpSpPr/>
          <p:nvPr/>
        </p:nvGrpSpPr>
        <p:grpSpPr>
          <a:xfrm>
            <a:off x="6071408" y="2928168"/>
            <a:ext cx="2269654" cy="1152662"/>
            <a:chOff x="6202916" y="3214692"/>
            <a:chExt cx="2298174" cy="1167147"/>
          </a:xfrm>
        </p:grpSpPr>
        <p:sp>
          <p:nvSpPr>
            <p:cNvPr id="42" name="Rectangle 92"/>
            <p:cNvSpPr/>
            <p:nvPr/>
          </p:nvSpPr>
          <p:spPr>
            <a:xfrm>
              <a:off x="6215074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此处添加详细文本描述，建议与标题相关并符合整体语言风格，语言描述尽量简洁生动。。</a:t>
              </a:r>
            </a:p>
          </p:txBody>
        </p:sp>
        <p:sp>
          <p:nvSpPr>
            <p:cNvPr id="43" name="Rectangle 93"/>
            <p:cNvSpPr/>
            <p:nvPr/>
          </p:nvSpPr>
          <p:spPr>
            <a:xfrm>
              <a:off x="6202916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风险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4" name="Group 24"/>
          <p:cNvGrpSpPr/>
          <p:nvPr/>
        </p:nvGrpSpPr>
        <p:grpSpPr>
          <a:xfrm>
            <a:off x="6071408" y="1510211"/>
            <a:ext cx="2269654" cy="1099737"/>
            <a:chOff x="6202916" y="1778920"/>
            <a:chExt cx="2298174" cy="1113558"/>
          </a:xfrm>
        </p:grpSpPr>
        <p:sp>
          <p:nvSpPr>
            <p:cNvPr id="45" name="Rectangle 94"/>
            <p:cNvSpPr/>
            <p:nvPr/>
          </p:nvSpPr>
          <p:spPr>
            <a:xfrm>
              <a:off x="6215074" y="207168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46" name="Rectangle 95"/>
            <p:cNvSpPr/>
            <p:nvPr/>
          </p:nvSpPr>
          <p:spPr>
            <a:xfrm>
              <a:off x="6202916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劣势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685262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681421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W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29687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292114" y="3161421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685262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72" name="TextBox 71"/>
          <p:cNvSpPr txBox="1"/>
          <p:nvPr/>
        </p:nvSpPr>
        <p:spPr>
          <a:xfrm rot="21447846">
            <a:off x="4664802" y="3163697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1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68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V="1">
            <a:off x="1549379" y="1291692"/>
            <a:ext cx="1" cy="3317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>
          <a:xfrm>
            <a:off x="1549869" y="4608768"/>
            <a:ext cx="6635869" cy="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1761512" y="3656662"/>
            <a:ext cx="1370993" cy="582191"/>
            <a:chOff x="2582250" y="5541358"/>
            <a:chExt cx="2076669" cy="882316"/>
          </a:xfrm>
        </p:grpSpPr>
        <p:grpSp>
          <p:nvGrpSpPr>
            <p:cNvPr id="7" name="组合 6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9" name="圆角矩形 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一月份</a:t>
              </a:r>
            </a:p>
          </p:txBody>
        </p:sp>
      </p:grpSp>
      <p:sp>
        <p:nvSpPr>
          <p:cNvPr id="11" name="矩形 87"/>
          <p:cNvSpPr>
            <a:spLocks noChangeArrowheads="1"/>
          </p:cNvSpPr>
          <p:nvPr/>
        </p:nvSpPr>
        <p:spPr bwMode="auto">
          <a:xfrm>
            <a:off x="1867338" y="2098782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431852" y="3024547"/>
            <a:ext cx="1370993" cy="582191"/>
            <a:chOff x="5112345" y="4583380"/>
            <a:chExt cx="2076669" cy="882316"/>
          </a:xfrm>
        </p:grpSpPr>
        <p:grpSp>
          <p:nvGrpSpPr>
            <p:cNvPr id="13" name="组合 12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15" name="圆角矩形 14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二月份</a:t>
              </a:r>
              <a:endParaRPr lang="en-US" altLang="zh-CN" sz="1383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87"/>
          <p:cNvSpPr>
            <a:spLocks noChangeArrowheads="1"/>
          </p:cNvSpPr>
          <p:nvPr/>
        </p:nvSpPr>
        <p:spPr bwMode="auto">
          <a:xfrm>
            <a:off x="3507675" y="1486675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332392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5008268" y="2423692"/>
            <a:ext cx="1370993" cy="582191"/>
            <a:chOff x="7500172" y="3672780"/>
            <a:chExt cx="2076669" cy="882316"/>
          </a:xfrm>
        </p:grpSpPr>
        <p:grpSp>
          <p:nvGrpSpPr>
            <p:cNvPr id="20" name="组合 19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22" name="圆角矩形 21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三月份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 flipH="1">
            <a:off x="4901106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87"/>
          <p:cNvSpPr>
            <a:spLocks noChangeArrowheads="1"/>
          </p:cNvSpPr>
          <p:nvPr/>
        </p:nvSpPr>
        <p:spPr bwMode="auto">
          <a:xfrm>
            <a:off x="5061016" y="3051460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548076" y="1793986"/>
            <a:ext cx="1370993" cy="582191"/>
            <a:chOff x="9832547" y="2718456"/>
            <a:chExt cx="2076669" cy="882316"/>
          </a:xfrm>
        </p:grpSpPr>
        <p:grpSp>
          <p:nvGrpSpPr>
            <p:cNvPr id="27" name="组合 26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29" name="圆角矩形 2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四月份</a:t>
              </a:r>
            </a:p>
          </p:txBody>
        </p:sp>
      </p:grpSp>
      <p:sp>
        <p:nvSpPr>
          <p:cNvPr id="31" name="矩形 87"/>
          <p:cNvSpPr>
            <a:spLocks noChangeArrowheads="1"/>
          </p:cNvSpPr>
          <p:nvPr/>
        </p:nvSpPr>
        <p:spPr bwMode="auto">
          <a:xfrm>
            <a:off x="6649201" y="2416341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490464" y="1291693"/>
            <a:ext cx="0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1"/>
          <p:cNvSpPr txBox="1"/>
          <p:nvPr/>
        </p:nvSpPr>
        <p:spPr>
          <a:xfrm>
            <a:off x="1162978" y="1494672"/>
            <a:ext cx="395185" cy="1836919"/>
          </a:xfrm>
          <a:prstGeom prst="rect">
            <a:avLst/>
          </a:prstGeom>
          <a:noFill/>
        </p:spPr>
        <p:txBody>
          <a:bodyPr vert="eaVert" wrap="square" lIns="90303" tIns="45152" rIns="90303" bIns="45152" rtlCol="0">
            <a:spAutoFit/>
          </a:bodyPr>
          <a:lstStyle/>
          <a:p>
            <a:r>
              <a:rPr lang="zh-CN" altLang="en-US" sz="1383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添加标题文字内容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145285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53" y="3978607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2820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3777" y="95196"/>
            <a:ext cx="7447673" cy="844538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rot="2686389">
            <a:off x="3213143" y="1684730"/>
            <a:ext cx="2717714" cy="2723607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4186100" y="2323869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9" y="3277184"/>
            <a:ext cx="1484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GB" sz="21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3733" y="3395614"/>
            <a:ext cx="2547718" cy="819376"/>
            <a:chOff x="6991643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991643" y="4527485"/>
              <a:ext cx="3396957" cy="1092501"/>
              <a:chOff x="6991643" y="1620367"/>
              <a:chExt cx="3396957" cy="1092501"/>
            </a:xfrm>
            <a:solidFill>
              <a:schemeClr val="accent4"/>
            </a:solidFill>
          </p:grpSpPr>
          <p:grpSp>
            <p:nvGrpSpPr>
              <p:cNvPr id="19" name="Group 18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841036" y="4746208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4911" y="3395614"/>
            <a:ext cx="2547718" cy="819376"/>
            <a:chOff x="1753214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9" name="Group 28"/>
            <p:cNvGrpSpPr/>
            <p:nvPr/>
          </p:nvGrpSpPr>
          <p:grpSpPr>
            <a:xfrm flipH="1">
              <a:off x="1753214" y="4527485"/>
              <a:ext cx="3396957" cy="1092501"/>
              <a:chOff x="6991643" y="1620367"/>
              <a:chExt cx="3396957" cy="10925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962181" y="4746208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49063" y="1373538"/>
            <a:ext cx="2142387" cy="819376"/>
            <a:chOff x="753208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753208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52359" y="2017450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4911" y="1373538"/>
            <a:ext cx="2142387" cy="819376"/>
            <a:chOff x="175321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 flipH="1">
              <a:off x="175321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992714" y="199073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14911" y="1910271"/>
            <a:ext cx="2581166" cy="971131"/>
            <a:chOff x="1753214" y="2547027"/>
            <a:chExt cx="3441555" cy="1294840"/>
          </a:xfrm>
        </p:grpSpPr>
        <p:sp>
          <p:nvSpPr>
            <p:cNvPr id="40" name="TextBox 39"/>
            <p:cNvSpPr txBox="1"/>
            <p:nvPr/>
          </p:nvSpPr>
          <p:spPr>
            <a:xfrm>
              <a:off x="3089065" y="254702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14911" y="3948741"/>
            <a:ext cx="2438824" cy="963145"/>
            <a:chOff x="1753214" y="2557676"/>
            <a:chExt cx="3251765" cy="1284193"/>
          </a:xfrm>
        </p:grpSpPr>
        <p:sp>
          <p:nvSpPr>
            <p:cNvPr id="44" name="TextBox 43"/>
            <p:cNvSpPr txBox="1"/>
            <p:nvPr/>
          </p:nvSpPr>
          <p:spPr>
            <a:xfrm>
              <a:off x="2899275" y="2557676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5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5258951" y="3927088"/>
            <a:ext cx="2533033" cy="980440"/>
            <a:chOff x="1753214" y="2534615"/>
            <a:chExt cx="3377377" cy="1307252"/>
          </a:xfrm>
        </p:grpSpPr>
        <p:sp>
          <p:nvSpPr>
            <p:cNvPr id="47" name="TextBox 46"/>
            <p:cNvSpPr txBox="1"/>
            <p:nvPr/>
          </p:nvSpPr>
          <p:spPr>
            <a:xfrm>
              <a:off x="3024887" y="2534615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5247033" y="1893966"/>
            <a:ext cx="2544951" cy="987436"/>
            <a:chOff x="1753214" y="2525287"/>
            <a:chExt cx="3393269" cy="1316580"/>
          </a:xfrm>
        </p:grpSpPr>
        <p:sp>
          <p:nvSpPr>
            <p:cNvPr id="50" name="TextBox 49"/>
            <p:cNvSpPr txBox="1"/>
            <p:nvPr/>
          </p:nvSpPr>
          <p:spPr>
            <a:xfrm>
              <a:off x="3040779" y="252528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3"/>
              <a:ext cx="232180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0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8904</TotalTime>
  <Words>2687</Words>
  <Application>Microsoft Office PowerPoint</Application>
  <PresentationFormat>全屏显示(16:9)</PresentationFormat>
  <Paragraphs>295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pc</cp:lastModifiedBy>
  <cp:revision>1043</cp:revision>
  <dcterms:created xsi:type="dcterms:W3CDTF">2015-04-24T01:01:13Z</dcterms:created>
  <dcterms:modified xsi:type="dcterms:W3CDTF">2019-05-05T08:35:58Z</dcterms:modified>
  <cp:category>www.1ppt.com</cp:category>
</cp:coreProperties>
</file>